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45"/>
  </p:notesMasterIdLst>
  <p:sldIdLst>
    <p:sldId id="256" r:id="rId2"/>
    <p:sldId id="412" r:id="rId3"/>
    <p:sldId id="384" r:id="rId4"/>
    <p:sldId id="383" r:id="rId5"/>
    <p:sldId id="374" r:id="rId6"/>
    <p:sldId id="413" r:id="rId7"/>
    <p:sldId id="376" r:id="rId8"/>
    <p:sldId id="427" r:id="rId9"/>
    <p:sldId id="428" r:id="rId10"/>
    <p:sldId id="429" r:id="rId11"/>
    <p:sldId id="430" r:id="rId12"/>
    <p:sldId id="407" r:id="rId13"/>
    <p:sldId id="388" r:id="rId14"/>
    <p:sldId id="389" r:id="rId15"/>
    <p:sldId id="390" r:id="rId16"/>
    <p:sldId id="392" r:id="rId17"/>
    <p:sldId id="394" r:id="rId18"/>
    <p:sldId id="395" r:id="rId19"/>
    <p:sldId id="396" r:id="rId20"/>
    <p:sldId id="398" r:id="rId21"/>
    <p:sldId id="411" r:id="rId22"/>
    <p:sldId id="401" r:id="rId23"/>
    <p:sldId id="408" r:id="rId24"/>
    <p:sldId id="416" r:id="rId25"/>
    <p:sldId id="415" r:id="rId26"/>
    <p:sldId id="414" r:id="rId27"/>
    <p:sldId id="379" r:id="rId28"/>
    <p:sldId id="387" r:id="rId29"/>
    <p:sldId id="438" r:id="rId30"/>
    <p:sldId id="422" r:id="rId31"/>
    <p:sldId id="403" r:id="rId32"/>
    <p:sldId id="439" r:id="rId33"/>
    <p:sldId id="426" r:id="rId34"/>
    <p:sldId id="424" r:id="rId35"/>
    <p:sldId id="431" r:id="rId36"/>
    <p:sldId id="432" r:id="rId37"/>
    <p:sldId id="440" r:id="rId38"/>
    <p:sldId id="433" r:id="rId39"/>
    <p:sldId id="434" r:id="rId40"/>
    <p:sldId id="436" r:id="rId41"/>
    <p:sldId id="381" r:id="rId42"/>
    <p:sldId id="406" r:id="rId43"/>
    <p:sldId id="40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Owens" initials="SO" lastIdx="1" clrIdx="0">
    <p:extLst>
      <p:ext uri="{19B8F6BF-5375-455C-9EA6-DF929625EA0E}">
        <p15:presenceInfo xmlns:p15="http://schemas.microsoft.com/office/powerpoint/2012/main" userId="b46bc2cb320a19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A81"/>
    <a:srgbClr val="F2C109"/>
    <a:srgbClr val="B2AE45"/>
    <a:srgbClr val="B9C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7BF26-AB3D-403B-8B43-6550170B40E9}" v="514" dt="2019-11-15T15:16:15.631"/>
    <p1510:client id="{50118134-F102-4B3F-B4A5-4E02457F9DCE}" v="19" dt="2019-11-17T22:31:58.738"/>
    <p1510:client id="{96E096C8-0370-48A3-9371-05F7510AA9CB}" v="5" dt="2019-11-02T23:32:21.788"/>
    <p1510:client id="{BF19D974-7C1E-4FF3-9F97-4DFC78B00FC0}" v="52" dt="2019-11-01T16:38:25.635"/>
    <p1510:client id="{D4B5757B-A9ED-4964-8A49-712D0E247FA2}" v="2395" dt="2019-10-31T14:32:13.479"/>
    <p1510:client id="{E4C8F357-91F8-4FBA-AEF9-823C0350C1B9}" v="529" dt="2019-11-01T16:31:19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63391" autoAdjust="0"/>
  </p:normalViewPr>
  <p:slideViewPr>
    <p:cSldViewPr snapToGrid="0">
      <p:cViewPr varScale="1">
        <p:scale>
          <a:sx n="55" d="100"/>
          <a:sy n="55" d="100"/>
        </p:scale>
        <p:origin x="160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702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Owens" userId="b46bc2cb320a1918" providerId="Windows Live" clId="Web-{1487BF26-AB3D-403B-8B43-6550170B40E9}"/>
    <pc:docChg chg="modSld sldOrd">
      <pc:chgData name="Sam Owens" userId="b46bc2cb320a1918" providerId="Windows Live" clId="Web-{1487BF26-AB3D-403B-8B43-6550170B40E9}" dt="2019-11-15T15:16:15.631" v="508"/>
      <pc:docMkLst>
        <pc:docMk/>
      </pc:docMkLst>
      <pc:sldChg chg="ord">
        <pc:chgData name="Sam Owens" userId="b46bc2cb320a1918" providerId="Windows Live" clId="Web-{1487BF26-AB3D-403B-8B43-6550170B40E9}" dt="2019-11-15T15:16:15.631" v="508"/>
        <pc:sldMkLst>
          <pc:docMk/>
          <pc:sldMk cId="3826500565" sldId="403"/>
        </pc:sldMkLst>
      </pc:sldChg>
      <pc:sldChg chg="addSp delSp modSp mod setBg addAnim delAnim">
        <pc:chgData name="Sam Owens" userId="b46bc2cb320a1918" providerId="Windows Live" clId="Web-{1487BF26-AB3D-403B-8B43-6550170B40E9}" dt="2019-11-15T15:15:58.724" v="505" actId="20577"/>
        <pc:sldMkLst>
          <pc:docMk/>
          <pc:sldMk cId="590472753" sldId="425"/>
        </pc:sldMkLst>
        <pc:spChg chg="mod">
          <ac:chgData name="Sam Owens" userId="b46bc2cb320a1918" providerId="Windows Live" clId="Web-{1487BF26-AB3D-403B-8B43-6550170B40E9}" dt="2019-11-15T15:15:58.724" v="505" actId="20577"/>
          <ac:spMkLst>
            <pc:docMk/>
            <pc:sldMk cId="590472753" sldId="425"/>
            <ac:spMk id="2" creationId="{00000000-0000-0000-0000-000000000000}"/>
          </ac:spMkLst>
        </pc:spChg>
        <pc:spChg chg="add del mod">
          <ac:chgData name="Sam Owens" userId="b46bc2cb320a1918" providerId="Windows Live" clId="Web-{1487BF26-AB3D-403B-8B43-6550170B40E9}" dt="2019-11-15T15:09:59.707" v="95"/>
          <ac:spMkLst>
            <pc:docMk/>
            <pc:sldMk cId="590472753" sldId="425"/>
            <ac:spMk id="5" creationId="{1334E4A8-44C4-445A-A4D1-1FE6A44FC30B}"/>
          </ac:spMkLst>
        </pc:spChg>
        <pc:spChg chg="add del mod">
          <ac:chgData name="Sam Owens" userId="b46bc2cb320a1918" providerId="Windows Live" clId="Web-{1487BF26-AB3D-403B-8B43-6550170B40E9}" dt="2019-11-15T15:11:07.130" v="97"/>
          <ac:spMkLst>
            <pc:docMk/>
            <pc:sldMk cId="590472753" sldId="425"/>
            <ac:spMk id="9" creationId="{B048F0D0-430C-4798-A6DB-C95687990C30}"/>
          </ac:spMkLst>
        </pc:spChg>
        <pc:spChg chg="add del mod">
          <ac:chgData name="Sam Owens" userId="b46bc2cb320a1918" providerId="Windows Live" clId="Web-{1487BF26-AB3D-403B-8B43-6550170B40E9}" dt="2019-11-15T15:09:56.707" v="93"/>
          <ac:spMkLst>
            <pc:docMk/>
            <pc:sldMk cId="590472753" sldId="425"/>
            <ac:spMk id="10" creationId="{37D6DC4D-A932-45CE-B692-56E76D8B8372}"/>
          </ac:spMkLst>
        </pc:spChg>
        <pc:spChg chg="add del">
          <ac:chgData name="Sam Owens" userId="b46bc2cb320a1918" providerId="Windows Live" clId="Web-{1487BF26-AB3D-403B-8B43-6550170B40E9}" dt="2019-11-15T15:09:56.707" v="93"/>
          <ac:spMkLst>
            <pc:docMk/>
            <pc:sldMk cId="590472753" sldId="425"/>
            <ac:spMk id="13" creationId="{F55AA229-0B4E-4809-8BE3-C36D5ACEF22E}"/>
          </ac:spMkLst>
        </pc:spChg>
        <pc:spChg chg="add mod">
          <ac:chgData name="Sam Owens" userId="b46bc2cb320a1918" providerId="Windows Live" clId="Web-{1487BF26-AB3D-403B-8B43-6550170B40E9}" dt="2019-11-15T15:15:56.068" v="503" actId="20577"/>
          <ac:spMkLst>
            <pc:docMk/>
            <pc:sldMk cId="590472753" sldId="425"/>
            <ac:spMk id="17" creationId="{9146AC07-8C81-4552-B922-B70C40E14976}"/>
          </ac:spMkLst>
        </pc:spChg>
        <pc:spChg chg="add del">
          <ac:chgData name="Sam Owens" userId="b46bc2cb320a1918" providerId="Windows Live" clId="Web-{1487BF26-AB3D-403B-8B43-6550170B40E9}" dt="2019-11-15T15:11:32.567" v="104"/>
          <ac:spMkLst>
            <pc:docMk/>
            <pc:sldMk cId="590472753" sldId="425"/>
            <ac:spMk id="18" creationId="{3CEDFBB1-6904-4701-9F6C-0D7518BFBD05}"/>
          </ac:spMkLst>
        </pc:spChg>
        <pc:spChg chg="add del">
          <ac:chgData name="Sam Owens" userId="b46bc2cb320a1918" providerId="Windows Live" clId="Web-{1487BF26-AB3D-403B-8B43-6550170B40E9}" dt="2019-11-15T15:13:56.693" v="389"/>
          <ac:spMkLst>
            <pc:docMk/>
            <pc:sldMk cId="590472753" sldId="425"/>
            <ac:spMk id="19" creationId="{93A63DD7-4310-40A0-A1B2-3D76735553F9}"/>
          </ac:spMkLst>
        </pc:spChg>
        <pc:spChg chg="add del">
          <ac:chgData name="Sam Owens" userId="b46bc2cb320a1918" providerId="Windows Live" clId="Web-{1487BF26-AB3D-403B-8B43-6550170B40E9}" dt="2019-11-15T15:11:32.567" v="104"/>
          <ac:spMkLst>
            <pc:docMk/>
            <pc:sldMk cId="590472753" sldId="425"/>
            <ac:spMk id="23" creationId="{C3A82BAE-056B-4C17-BE81-E49634CFA9C0}"/>
          </ac:spMkLst>
        </pc:spChg>
        <pc:picChg chg="add del">
          <ac:chgData name="Sam Owens" userId="b46bc2cb320a1918" providerId="Windows Live" clId="Web-{1487BF26-AB3D-403B-8B43-6550170B40E9}" dt="2019-11-15T15:11:02.598" v="96"/>
          <ac:picMkLst>
            <pc:docMk/>
            <pc:sldMk cId="590472753" sldId="425"/>
            <ac:picMk id="4" creationId="{00000000-0000-0000-0000-000000000000}"/>
          </ac:picMkLst>
        </pc:picChg>
        <pc:picChg chg="add del mod ord">
          <ac:chgData name="Sam Owens" userId="b46bc2cb320a1918" providerId="Windows Live" clId="Web-{1487BF26-AB3D-403B-8B43-6550170B40E9}" dt="2019-11-15T15:09:58.395" v="94"/>
          <ac:picMkLst>
            <pc:docMk/>
            <pc:sldMk cId="590472753" sldId="425"/>
            <ac:picMk id="6" creationId="{B7AAC775-D921-45C6-8B48-17B1F6ABF9F0}"/>
          </ac:picMkLst>
        </pc:picChg>
        <pc:picChg chg="add del mod ord">
          <ac:chgData name="Sam Owens" userId="b46bc2cb320a1918" providerId="Windows Live" clId="Web-{1487BF26-AB3D-403B-8B43-6550170B40E9}" dt="2019-11-15T15:15:02.568" v="395"/>
          <ac:picMkLst>
            <pc:docMk/>
            <pc:sldMk cId="590472753" sldId="425"/>
            <ac:picMk id="11" creationId="{24B74927-F920-4DD1-853F-0CFE8F3BB1B9}"/>
          </ac:picMkLst>
        </pc:picChg>
        <pc:picChg chg="add del mod">
          <ac:chgData name="Sam Owens" userId="b46bc2cb320a1918" providerId="Windows Live" clId="Web-{1487BF26-AB3D-403B-8B43-6550170B40E9}" dt="2019-11-15T15:15:02.568" v="395"/>
          <ac:picMkLst>
            <pc:docMk/>
            <pc:sldMk cId="590472753" sldId="425"/>
            <ac:picMk id="14" creationId="{E019D7F9-5522-423D-8AB4-147FE50F6C29}"/>
          </ac:picMkLst>
        </pc:picChg>
        <pc:picChg chg="add del">
          <ac:chgData name="Sam Owens" userId="b46bc2cb320a1918" providerId="Windows Live" clId="Web-{1487BF26-AB3D-403B-8B43-6550170B40E9}" dt="2019-11-15T15:15:02.568" v="395"/>
          <ac:picMkLst>
            <pc:docMk/>
            <pc:sldMk cId="590472753" sldId="425"/>
            <ac:picMk id="16" creationId="{EEC40117-483D-427D-8075-E9FEE9347DC4}"/>
          </ac:picMkLst>
        </pc:picChg>
        <pc:picChg chg="add">
          <ac:chgData name="Sam Owens" userId="b46bc2cb320a1918" providerId="Windows Live" clId="Web-{1487BF26-AB3D-403B-8B43-6550170B40E9}" dt="2019-11-15T15:15:02.568" v="395"/>
          <ac:picMkLst>
            <pc:docMk/>
            <pc:sldMk cId="590472753" sldId="425"/>
            <ac:picMk id="20" creationId="{9C3766B3-18B2-4077-93E6-1D91B0416D7A}"/>
          </ac:picMkLst>
        </pc:picChg>
        <pc:picChg chg="add del">
          <ac:chgData name="Sam Owens" userId="b46bc2cb320a1918" providerId="Windows Live" clId="Web-{1487BF26-AB3D-403B-8B43-6550170B40E9}" dt="2019-11-15T15:11:32.567" v="104"/>
          <ac:picMkLst>
            <pc:docMk/>
            <pc:sldMk cId="590472753" sldId="425"/>
            <ac:picMk id="21" creationId="{B1303CBE-4DBA-4315-B6AE-B345F5F37042}"/>
          </ac:picMkLst>
        </pc:picChg>
        <pc:picChg chg="add del">
          <ac:chgData name="Sam Owens" userId="b46bc2cb320a1918" providerId="Windows Live" clId="Web-{1487BF26-AB3D-403B-8B43-6550170B40E9}" dt="2019-11-15T15:14:23.927" v="394"/>
          <ac:picMkLst>
            <pc:docMk/>
            <pc:sldMk cId="590472753" sldId="425"/>
            <ac:picMk id="22" creationId="{9C3766B3-18B2-4077-93E6-1D91B0416D7A}"/>
          </ac:picMkLst>
        </pc:picChg>
        <pc:picChg chg="add del">
          <ac:chgData name="Sam Owens" userId="b46bc2cb320a1918" providerId="Windows Live" clId="Web-{1487BF26-AB3D-403B-8B43-6550170B40E9}" dt="2019-11-15T15:13:56.693" v="388"/>
          <ac:picMkLst>
            <pc:docMk/>
            <pc:sldMk cId="590472753" sldId="425"/>
            <ac:picMk id="25" creationId="{090C1A89-D88F-4B33-9CDD-C74072B5AC9B}"/>
          </ac:picMkLst>
        </pc:picChg>
      </pc:sldChg>
    </pc:docChg>
  </pc:docChgLst>
  <pc:docChgLst>
    <pc:chgData name="Sam Owens" userId="b46bc2cb320a1918" providerId="Windows Live" clId="Web-{50118134-F102-4B3F-B4A5-4E02457F9DCE}"/>
    <pc:docChg chg="modSld">
      <pc:chgData name="Sam Owens" userId="b46bc2cb320a1918" providerId="Windows Live" clId="Web-{50118134-F102-4B3F-B4A5-4E02457F9DCE}" dt="2019-11-17T22:31:58.238" v="20" actId="20577"/>
      <pc:docMkLst>
        <pc:docMk/>
      </pc:docMkLst>
      <pc:sldChg chg="modSp">
        <pc:chgData name="Sam Owens" userId="b46bc2cb320a1918" providerId="Windows Live" clId="Web-{50118134-F102-4B3F-B4A5-4E02457F9DCE}" dt="2019-11-17T22:27:16.364" v="7"/>
        <pc:sldMkLst>
          <pc:docMk/>
          <pc:sldMk cId="2809156434" sldId="256"/>
        </pc:sldMkLst>
        <pc:picChg chg="mod">
          <ac:chgData name="Sam Owens" userId="b46bc2cb320a1918" providerId="Windows Live" clId="Web-{50118134-F102-4B3F-B4A5-4E02457F9DCE}" dt="2019-11-17T22:27:16.364" v="7"/>
          <ac:picMkLst>
            <pc:docMk/>
            <pc:sldMk cId="2809156434" sldId="256"/>
            <ac:picMk id="3" creationId="{00000000-0000-0000-0000-000000000000}"/>
          </ac:picMkLst>
        </pc:picChg>
      </pc:sldChg>
      <pc:sldChg chg="addSp delSp modSp">
        <pc:chgData name="Sam Owens" userId="b46bc2cb320a1918" providerId="Windows Live" clId="Web-{50118134-F102-4B3F-B4A5-4E02457F9DCE}" dt="2019-11-17T22:31:58.238" v="19" actId="20577"/>
        <pc:sldMkLst>
          <pc:docMk/>
          <pc:sldMk cId="1436418619" sldId="380"/>
        </pc:sldMkLst>
        <pc:spChg chg="add del">
          <ac:chgData name="Sam Owens" userId="b46bc2cb320a1918" providerId="Windows Live" clId="Web-{50118134-F102-4B3F-B4A5-4E02457F9DCE}" dt="2019-11-17T22:26:15.271" v="6"/>
          <ac:spMkLst>
            <pc:docMk/>
            <pc:sldMk cId="1436418619" sldId="380"/>
            <ac:spMk id="3" creationId="{00000000-0000-0000-0000-000000000000}"/>
          </ac:spMkLst>
        </pc:spChg>
        <pc:spChg chg="mod">
          <ac:chgData name="Sam Owens" userId="b46bc2cb320a1918" providerId="Windows Live" clId="Web-{50118134-F102-4B3F-B4A5-4E02457F9DCE}" dt="2019-11-17T22:31:58.238" v="19" actId="20577"/>
          <ac:spMkLst>
            <pc:docMk/>
            <pc:sldMk cId="1436418619" sldId="380"/>
            <ac:spMk id="5" creationId="{00000000-0000-0000-0000-000000000000}"/>
          </ac:spMkLst>
        </pc:spChg>
        <pc:spChg chg="add del">
          <ac:chgData name="Sam Owens" userId="b46bc2cb320a1918" providerId="Windows Live" clId="Web-{50118134-F102-4B3F-B4A5-4E02457F9DCE}" dt="2019-11-17T22:26:15.271" v="6"/>
          <ac:spMkLst>
            <pc:docMk/>
            <pc:sldMk cId="1436418619" sldId="380"/>
            <ac:spMk id="10" creationId="{9A6C2C86-63BF-47D5-AA3F-905111A238E2}"/>
          </ac:spMkLst>
        </pc:spChg>
        <pc:graphicFrameChg chg="add del">
          <ac:chgData name="Sam Owens" userId="b46bc2cb320a1918" providerId="Windows Live" clId="Web-{50118134-F102-4B3F-B4A5-4E02457F9DCE}" dt="2019-11-17T22:25:54.193" v="1"/>
          <ac:graphicFrameMkLst>
            <pc:docMk/>
            <pc:sldMk cId="1436418619" sldId="380"/>
            <ac:graphicFrameMk id="14" creationId="{34C1E2B8-1D63-45E2-9F25-AF2ED783784D}"/>
          </ac:graphicFrameMkLst>
        </pc:graphicFrameChg>
        <pc:graphicFrameChg chg="add del">
          <ac:chgData name="Sam Owens" userId="b46bc2cb320a1918" providerId="Windows Live" clId="Web-{50118134-F102-4B3F-B4A5-4E02457F9DCE}" dt="2019-11-17T22:26:04.661" v="3"/>
          <ac:graphicFrameMkLst>
            <pc:docMk/>
            <pc:sldMk cId="1436418619" sldId="380"/>
            <ac:graphicFrameMk id="16" creationId="{C427A888-8BCF-406C-91CA-4875654BBD14}"/>
          </ac:graphicFrameMkLst>
        </pc:graphicFrameChg>
        <pc:graphicFrameChg chg="add del">
          <ac:chgData name="Sam Owens" userId="b46bc2cb320a1918" providerId="Windows Live" clId="Web-{50118134-F102-4B3F-B4A5-4E02457F9DCE}" dt="2019-11-17T22:26:15.224" v="5"/>
          <ac:graphicFrameMkLst>
            <pc:docMk/>
            <pc:sldMk cId="1436418619" sldId="380"/>
            <ac:graphicFrameMk id="17" creationId="{AB0356BD-402D-4A98-BD8A-54CB7713747B}"/>
          </ac:graphicFrameMkLst>
        </pc:graphicFrameChg>
        <pc:graphicFrameChg chg="add">
          <ac:chgData name="Sam Owens" userId="b46bc2cb320a1918" providerId="Windows Live" clId="Web-{50118134-F102-4B3F-B4A5-4E02457F9DCE}" dt="2019-11-17T22:26:15.271" v="6"/>
          <ac:graphicFrameMkLst>
            <pc:docMk/>
            <pc:sldMk cId="1436418619" sldId="380"/>
            <ac:graphicFrameMk id="20" creationId="{C427A888-8BCF-406C-91CA-4875654BBD14}"/>
          </ac:graphicFrameMkLst>
        </pc:graphicFrameChg>
        <pc:picChg chg="add del">
          <ac:chgData name="Sam Owens" userId="b46bc2cb320a1918" providerId="Windows Live" clId="Web-{50118134-F102-4B3F-B4A5-4E02457F9DCE}" dt="2019-11-17T22:26:04.661" v="3"/>
          <ac:picMkLst>
            <pc:docMk/>
            <pc:sldMk cId="1436418619" sldId="380"/>
            <ac:picMk id="15" creationId="{ACCDEC60-E737-4D4C-97BC-A0EC44FBD227}"/>
          </ac:picMkLst>
        </pc:picChg>
        <pc:picChg chg="add">
          <ac:chgData name="Sam Owens" userId="b46bc2cb320a1918" providerId="Windows Live" clId="Web-{50118134-F102-4B3F-B4A5-4E02457F9DCE}" dt="2019-11-17T22:26:15.271" v="6"/>
          <ac:picMkLst>
            <pc:docMk/>
            <pc:sldMk cId="1436418619" sldId="380"/>
            <ac:picMk id="18" creationId="{ACCDEC60-E737-4D4C-97BC-A0EC44FBD227}"/>
          </ac:picMkLst>
        </pc:picChg>
        <pc:picChg chg="add del">
          <ac:chgData name="Sam Owens" userId="b46bc2cb320a1918" providerId="Windows Live" clId="Web-{50118134-F102-4B3F-B4A5-4E02457F9DCE}" dt="2019-11-17T22:25:54.193" v="1"/>
          <ac:picMkLst>
            <pc:docMk/>
            <pc:sldMk cId="1436418619" sldId="380"/>
            <ac:picMk id="19" creationId="{2532A841-3876-4914-9400-39DC9FE5113D}"/>
          </ac:picMkLst>
        </pc:picChg>
        <pc:cxnChg chg="add del">
          <ac:chgData name="Sam Owens" userId="b46bc2cb320a1918" providerId="Windows Live" clId="Web-{50118134-F102-4B3F-B4A5-4E02457F9DCE}" dt="2019-11-17T22:26:15.271" v="6"/>
          <ac:cxnSpMkLst>
            <pc:docMk/>
            <pc:sldMk cId="1436418619" sldId="380"/>
            <ac:cxnSpMk id="12" creationId="{425A0768-3044-4AA9-A889-D2CAA68C517A}"/>
          </ac:cxnSpMkLst>
        </pc:cxnChg>
      </pc:sldChg>
      <pc:sldChg chg="modSp">
        <pc:chgData name="Sam Owens" userId="b46bc2cb320a1918" providerId="Windows Live" clId="Web-{50118134-F102-4B3F-B4A5-4E02457F9DCE}" dt="2019-11-17T22:29:57.441" v="13"/>
        <pc:sldMkLst>
          <pc:docMk/>
          <pc:sldMk cId="1069863671" sldId="383"/>
        </pc:sldMkLst>
        <pc:picChg chg="mod">
          <ac:chgData name="Sam Owens" userId="b46bc2cb320a1918" providerId="Windows Live" clId="Web-{50118134-F102-4B3F-B4A5-4E02457F9DCE}" dt="2019-11-17T22:29:57.441" v="13"/>
          <ac:picMkLst>
            <pc:docMk/>
            <pc:sldMk cId="1069863671" sldId="383"/>
            <ac:picMk id="2" creationId="{00000000-0000-0000-0000-000000000000}"/>
          </ac:picMkLst>
        </pc:picChg>
      </pc:sldChg>
      <pc:sldChg chg="modSp">
        <pc:chgData name="Sam Owens" userId="b46bc2cb320a1918" providerId="Windows Live" clId="Web-{50118134-F102-4B3F-B4A5-4E02457F9DCE}" dt="2019-11-17T22:29:25.285" v="12"/>
        <pc:sldMkLst>
          <pc:docMk/>
          <pc:sldMk cId="4007687022" sldId="384"/>
        </pc:sldMkLst>
        <pc:picChg chg="mod">
          <ac:chgData name="Sam Owens" userId="b46bc2cb320a1918" providerId="Windows Live" clId="Web-{50118134-F102-4B3F-B4A5-4E02457F9DCE}" dt="2019-11-17T22:29:25.285" v="12"/>
          <ac:picMkLst>
            <pc:docMk/>
            <pc:sldMk cId="4007687022" sldId="384"/>
            <ac:picMk id="4" creationId="{00000000-0000-0000-0000-000000000000}"/>
          </ac:picMkLst>
        </pc:picChg>
      </pc:sldChg>
      <pc:sldChg chg="modSp">
        <pc:chgData name="Sam Owens" userId="b46bc2cb320a1918" providerId="Windows Live" clId="Web-{50118134-F102-4B3F-B4A5-4E02457F9DCE}" dt="2019-11-17T22:28:15.239" v="10"/>
        <pc:sldMkLst>
          <pc:docMk/>
          <pc:sldMk cId="530879513" sldId="412"/>
        </pc:sldMkLst>
        <pc:picChg chg="mod">
          <ac:chgData name="Sam Owens" userId="b46bc2cb320a1918" providerId="Windows Live" clId="Web-{50118134-F102-4B3F-B4A5-4E02457F9DCE}" dt="2019-11-17T22:28:03.270" v="9"/>
          <ac:picMkLst>
            <pc:docMk/>
            <pc:sldMk cId="530879513" sldId="412"/>
            <ac:picMk id="2" creationId="{00000000-0000-0000-0000-000000000000}"/>
          </ac:picMkLst>
        </pc:picChg>
        <pc:picChg chg="mod">
          <ac:chgData name="Sam Owens" userId="b46bc2cb320a1918" providerId="Windows Live" clId="Web-{50118134-F102-4B3F-B4A5-4E02457F9DCE}" dt="2019-11-17T22:28:15.239" v="10"/>
          <ac:picMkLst>
            <pc:docMk/>
            <pc:sldMk cId="530879513" sldId="412"/>
            <ac:picMk id="4" creationId="{00000000-0000-0000-0000-000000000000}"/>
          </ac:picMkLst>
        </pc:picChg>
      </pc:sldChg>
      <pc:sldChg chg="modSp">
        <pc:chgData name="Sam Owens" userId="b46bc2cb320a1918" providerId="Windows Live" clId="Web-{50118134-F102-4B3F-B4A5-4E02457F9DCE}" dt="2019-11-17T22:30:38.785" v="14"/>
        <pc:sldMkLst>
          <pc:docMk/>
          <pc:sldMk cId="2970952543" sldId="417"/>
        </pc:sldMkLst>
        <pc:picChg chg="mod">
          <ac:chgData name="Sam Owens" userId="b46bc2cb320a1918" providerId="Windows Live" clId="Web-{50118134-F102-4B3F-B4A5-4E02457F9DCE}" dt="2019-11-17T22:30:38.785" v="14"/>
          <ac:picMkLst>
            <pc:docMk/>
            <pc:sldMk cId="2970952543" sldId="417"/>
            <ac:picMk id="4" creationId="{00000000-0000-0000-0000-000000000000}"/>
          </ac:picMkLst>
        </pc:picChg>
      </pc:sldChg>
    </pc:docChg>
  </pc:docChgLst>
  <pc:docChgLst>
    <pc:chgData name="Sam Owens" userId="b46bc2cb320a1918" providerId="Windows Live" clId="Web-{BF19D974-7C1E-4FF3-9F97-4DFC78B00FC0}"/>
    <pc:docChg chg="addSld delSld modSld sldOrd">
      <pc:chgData name="Sam Owens" userId="b46bc2cb320a1918" providerId="Windows Live" clId="Web-{BF19D974-7C1E-4FF3-9F97-4DFC78B00FC0}" dt="2019-11-01T16:38:25.635" v="49" actId="20577"/>
      <pc:docMkLst>
        <pc:docMk/>
      </pc:docMkLst>
      <pc:sldChg chg="del">
        <pc:chgData name="Sam Owens" userId="b46bc2cb320a1918" providerId="Windows Live" clId="Web-{BF19D974-7C1E-4FF3-9F97-4DFC78B00FC0}" dt="2019-11-01T16:34:44.157" v="0"/>
        <pc:sldMkLst>
          <pc:docMk/>
          <pc:sldMk cId="927472160" sldId="377"/>
        </pc:sldMkLst>
      </pc:sldChg>
      <pc:sldChg chg="modSp">
        <pc:chgData name="Sam Owens" userId="b46bc2cb320a1918" providerId="Windows Live" clId="Web-{BF19D974-7C1E-4FF3-9F97-4DFC78B00FC0}" dt="2019-11-01T16:36:16.692" v="46" actId="20577"/>
        <pc:sldMkLst>
          <pc:docMk/>
          <pc:sldMk cId="2215450583" sldId="394"/>
        </pc:sldMkLst>
        <pc:spChg chg="mod">
          <ac:chgData name="Sam Owens" userId="b46bc2cb320a1918" providerId="Windows Live" clId="Web-{BF19D974-7C1E-4FF3-9F97-4DFC78B00FC0}" dt="2019-11-01T16:36:16.692" v="46" actId="20577"/>
          <ac:spMkLst>
            <pc:docMk/>
            <pc:sldMk cId="2215450583" sldId="394"/>
            <ac:spMk id="3" creationId="{FBBF2025-ED2B-4571-8A72-A7F395A63A35}"/>
          </ac:spMkLst>
        </pc:spChg>
      </pc:sldChg>
      <pc:sldChg chg="modSp">
        <pc:chgData name="Sam Owens" userId="b46bc2cb320a1918" providerId="Windows Live" clId="Web-{BF19D974-7C1E-4FF3-9F97-4DFC78B00FC0}" dt="2019-11-01T16:38:25.635" v="48" actId="20577"/>
        <pc:sldMkLst>
          <pc:docMk/>
          <pc:sldMk cId="3584282802" sldId="406"/>
        </pc:sldMkLst>
        <pc:spChg chg="mod">
          <ac:chgData name="Sam Owens" userId="b46bc2cb320a1918" providerId="Windows Live" clId="Web-{BF19D974-7C1E-4FF3-9F97-4DFC78B00FC0}" dt="2019-11-01T16:38:25.635" v="48" actId="20577"/>
          <ac:spMkLst>
            <pc:docMk/>
            <pc:sldMk cId="3584282802" sldId="406"/>
            <ac:spMk id="3" creationId="{00000000-0000-0000-0000-000000000000}"/>
          </ac:spMkLst>
        </pc:spChg>
      </pc:sldChg>
      <pc:sldChg chg="modSp add ord replId">
        <pc:chgData name="Sam Owens" userId="b46bc2cb320a1918" providerId="Windows Live" clId="Web-{BF19D974-7C1E-4FF3-9F97-4DFC78B00FC0}" dt="2019-11-01T16:35:04.987" v="5" actId="20577"/>
        <pc:sldMkLst>
          <pc:docMk/>
          <pc:sldMk cId="4120985343" sldId="407"/>
        </pc:sldMkLst>
        <pc:spChg chg="mod">
          <ac:chgData name="Sam Owens" userId="b46bc2cb320a1918" providerId="Windows Live" clId="Web-{BF19D974-7C1E-4FF3-9F97-4DFC78B00FC0}" dt="2019-11-01T16:35:04.987" v="5" actId="20577"/>
          <ac:spMkLst>
            <pc:docMk/>
            <pc:sldMk cId="4120985343" sldId="407"/>
            <ac:spMk id="4" creationId="{00000000-0000-0000-0000-000000000000}"/>
          </ac:spMkLst>
        </pc:spChg>
      </pc:sldChg>
    </pc:docChg>
  </pc:docChgLst>
  <pc:docChgLst>
    <pc:chgData name="Sam Owens" userId="b46bc2cb320a1918" providerId="Windows Live" clId="Web-{D4B5757B-A9ED-4964-8A49-712D0E247FA2}"/>
    <pc:docChg chg="addSld delSld modSld sldOrd">
      <pc:chgData name="Sam Owens" userId="b46bc2cb320a1918" providerId="Windows Live" clId="Web-{D4B5757B-A9ED-4964-8A49-712D0E247FA2}" dt="2019-10-31T14:32:13.479" v="2385" actId="20577"/>
      <pc:docMkLst>
        <pc:docMk/>
      </pc:docMkLst>
      <pc:sldChg chg="addSp delSp modSp">
        <pc:chgData name="Sam Owens" userId="b46bc2cb320a1918" providerId="Windows Live" clId="Web-{D4B5757B-A9ED-4964-8A49-712D0E247FA2}" dt="2019-10-31T14:26:09.055" v="2371"/>
        <pc:sldMkLst>
          <pc:docMk/>
          <pc:sldMk cId="3143358597" sldId="371"/>
        </pc:sldMkLst>
        <pc:spChg chg="add del mod">
          <ac:chgData name="Sam Owens" userId="b46bc2cb320a1918" providerId="Windows Live" clId="Web-{D4B5757B-A9ED-4964-8A49-712D0E247FA2}" dt="2019-10-31T14:26:09.055" v="2371"/>
          <ac:spMkLst>
            <pc:docMk/>
            <pc:sldMk cId="3143358597" sldId="371"/>
            <ac:spMk id="6" creationId="{00000000-0000-0000-0000-000000000000}"/>
          </ac:spMkLst>
        </pc:spChg>
        <pc:graphicFrameChg chg="add">
          <ac:chgData name="Sam Owens" userId="b46bc2cb320a1918" providerId="Windows Live" clId="Web-{D4B5757B-A9ED-4964-8A49-712D0E247FA2}" dt="2019-10-31T14:26:09.055" v="2371"/>
          <ac:graphicFrameMkLst>
            <pc:docMk/>
            <pc:sldMk cId="3143358597" sldId="371"/>
            <ac:graphicFrameMk id="4" creationId="{0F55383B-2247-4D68-BE73-8E477AD34775}"/>
          </ac:graphicFrameMkLst>
        </pc:graphicFrameChg>
        <pc:graphicFrameChg chg="add del modGraphic">
          <ac:chgData name="Sam Owens" userId="b46bc2cb320a1918" providerId="Windows Live" clId="Web-{D4B5757B-A9ED-4964-8A49-712D0E247FA2}" dt="2019-10-31T14:25:34.899" v="2361"/>
          <ac:graphicFrameMkLst>
            <pc:docMk/>
            <pc:sldMk cId="3143358597" sldId="371"/>
            <ac:graphicFrameMk id="7" creationId="{5AC64EAB-D298-4D80-9B0A-27FCB717B014}"/>
          </ac:graphicFrameMkLst>
        </pc:graphicFrameChg>
      </pc:sldChg>
      <pc:sldChg chg="addSp delSp modSp delAnim">
        <pc:chgData name="Sam Owens" userId="b46bc2cb320a1918" providerId="Windows Live" clId="Web-{D4B5757B-A9ED-4964-8A49-712D0E247FA2}" dt="2019-10-31T14:32:13.479" v="2385" actId="20577"/>
        <pc:sldMkLst>
          <pc:docMk/>
          <pc:sldMk cId="1940201078" sldId="376"/>
        </pc:sldMkLst>
        <pc:spChg chg="del">
          <ac:chgData name="Sam Owens" userId="b46bc2cb320a1918" providerId="Windows Live" clId="Web-{D4B5757B-A9ED-4964-8A49-712D0E247FA2}" dt="2019-10-31T14:24:43.821" v="2355"/>
          <ac:spMkLst>
            <pc:docMk/>
            <pc:sldMk cId="1940201078" sldId="376"/>
            <ac:spMk id="3" creationId="{00000000-0000-0000-0000-000000000000}"/>
          </ac:spMkLst>
        </pc:spChg>
        <pc:graphicFrameChg chg="add modGraphic">
          <ac:chgData name="Sam Owens" userId="b46bc2cb320a1918" providerId="Windows Live" clId="Web-{D4B5757B-A9ED-4964-8A49-712D0E247FA2}" dt="2019-10-31T14:32:13.479" v="2385" actId="20577"/>
          <ac:graphicFrameMkLst>
            <pc:docMk/>
            <pc:sldMk cId="1940201078" sldId="376"/>
            <ac:graphicFrameMk id="7" creationId="{B3FDEA3D-9B31-4217-99A8-35C9A504813B}"/>
          </ac:graphicFrameMkLst>
        </pc:graphicFrameChg>
      </pc:sldChg>
      <pc:sldChg chg="modSp">
        <pc:chgData name="Sam Owens" userId="b46bc2cb320a1918" providerId="Windows Live" clId="Web-{D4B5757B-A9ED-4964-8A49-712D0E247FA2}" dt="2019-10-31T11:01:45.295" v="36" actId="20577"/>
        <pc:sldMkLst>
          <pc:docMk/>
          <pc:sldMk cId="927472160" sldId="377"/>
        </pc:sldMkLst>
        <pc:spChg chg="mod">
          <ac:chgData name="Sam Owens" userId="b46bc2cb320a1918" providerId="Windows Live" clId="Web-{D4B5757B-A9ED-4964-8A49-712D0E247FA2}" dt="2019-10-31T11:01:45.295" v="36" actId="20577"/>
          <ac:spMkLst>
            <pc:docMk/>
            <pc:sldMk cId="927472160" sldId="377"/>
            <ac:spMk id="3" creationId="{00000000-0000-0000-0000-000000000000}"/>
          </ac:spMkLst>
        </pc:spChg>
      </pc:sldChg>
      <pc:sldChg chg="del">
        <pc:chgData name="Sam Owens" userId="b46bc2cb320a1918" providerId="Windows Live" clId="Web-{D4B5757B-A9ED-4964-8A49-712D0E247FA2}" dt="2019-10-31T14:04:22.878" v="1582"/>
        <pc:sldMkLst>
          <pc:docMk/>
          <pc:sldMk cId="1331607097" sldId="378"/>
        </pc:sldMkLst>
      </pc:sldChg>
      <pc:sldChg chg="modSp">
        <pc:chgData name="Sam Owens" userId="b46bc2cb320a1918" providerId="Windows Live" clId="Web-{D4B5757B-A9ED-4964-8A49-712D0E247FA2}" dt="2019-10-31T11:04:09.270" v="191" actId="20577"/>
        <pc:sldMkLst>
          <pc:docMk/>
          <pc:sldMk cId="1436418619" sldId="380"/>
        </pc:sldMkLst>
        <pc:spChg chg="mod">
          <ac:chgData name="Sam Owens" userId="b46bc2cb320a1918" providerId="Windows Live" clId="Web-{D4B5757B-A9ED-4964-8A49-712D0E247FA2}" dt="2019-10-31T11:04:09.270" v="191" actId="20577"/>
          <ac:spMkLst>
            <pc:docMk/>
            <pc:sldMk cId="1436418619" sldId="380"/>
            <ac:spMk id="3" creationId="{00000000-0000-0000-0000-000000000000}"/>
          </ac:spMkLst>
        </pc:spChg>
      </pc:sldChg>
      <pc:sldChg chg="addSp delSp modSp delAnim">
        <pc:chgData name="Sam Owens" userId="b46bc2cb320a1918" providerId="Windows Live" clId="Web-{D4B5757B-A9ED-4964-8A49-712D0E247FA2}" dt="2019-10-31T14:24:12.321" v="2354"/>
        <pc:sldMkLst>
          <pc:docMk/>
          <pc:sldMk cId="3529859152" sldId="381"/>
        </pc:sldMkLst>
        <pc:spChg chg="del mod">
          <ac:chgData name="Sam Owens" userId="b46bc2cb320a1918" providerId="Windows Live" clId="Web-{D4B5757B-A9ED-4964-8A49-712D0E247FA2}" dt="2019-10-31T14:24:12.321" v="2354"/>
          <ac:spMkLst>
            <pc:docMk/>
            <pc:sldMk cId="3529859152" sldId="381"/>
            <ac:spMk id="3" creationId="{00000000-0000-0000-0000-000000000000}"/>
          </ac:spMkLst>
        </pc:spChg>
        <pc:graphicFrameChg chg="add">
          <ac:chgData name="Sam Owens" userId="b46bc2cb320a1918" providerId="Windows Live" clId="Web-{D4B5757B-A9ED-4964-8A49-712D0E247FA2}" dt="2019-10-31T14:24:12.321" v="2354"/>
          <ac:graphicFrameMkLst>
            <pc:docMk/>
            <pc:sldMk cId="3529859152" sldId="381"/>
            <ac:graphicFrameMk id="2" creationId="{EDA48C58-4D1E-45E2-BEB0-1C9759331DFC}"/>
          </ac:graphicFrameMkLst>
        </pc:graphicFrameChg>
      </pc:sldChg>
      <pc:sldChg chg="addSp delSp modSp new mod ord setBg">
        <pc:chgData name="Sam Owens" userId="b46bc2cb320a1918" providerId="Windows Live" clId="Web-{D4B5757B-A9ED-4964-8A49-712D0E247FA2}" dt="2019-10-31T14:22:50.726" v="2326" actId="20577"/>
        <pc:sldMkLst>
          <pc:docMk/>
          <pc:sldMk cId="3547802087" sldId="388"/>
        </pc:sldMkLst>
        <pc:spChg chg="mod">
          <ac:chgData name="Sam Owens" userId="b46bc2cb320a1918" providerId="Windows Live" clId="Web-{D4B5757B-A9ED-4964-8A49-712D0E247FA2}" dt="2019-10-31T13:39:29.356" v="943"/>
          <ac:spMkLst>
            <pc:docMk/>
            <pc:sldMk cId="3547802087" sldId="388"/>
            <ac:spMk id="2" creationId="{96215A8A-7B2E-4A51-8E32-08B297D4AB03}"/>
          </ac:spMkLst>
        </pc:spChg>
        <pc:spChg chg="mod ord">
          <ac:chgData name="Sam Owens" userId="b46bc2cb320a1918" providerId="Windows Live" clId="Web-{D4B5757B-A9ED-4964-8A49-712D0E247FA2}" dt="2019-10-31T14:22:50.726" v="2326" actId="20577"/>
          <ac:spMkLst>
            <pc:docMk/>
            <pc:sldMk cId="3547802087" sldId="388"/>
            <ac:spMk id="3" creationId="{FBBF2025-ED2B-4571-8A72-A7F395A63A35}"/>
          </ac:spMkLst>
        </pc:spChg>
        <pc:spChg chg="add del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9" creationId="{284B70D5-875B-433D-BDBD-1522A85D6C1D}"/>
          </ac:spMkLst>
        </pc:spChg>
        <pc:spChg chg="add del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13" creationId="{1E299956-A9E7-4FC1-A0B1-D590CA9730E8}"/>
          </ac:spMkLst>
        </pc:spChg>
        <pc:spChg chg="add del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15" creationId="{17FC539C-B783-4B03-9F9E-D13430F3F64F}"/>
          </ac:spMkLst>
        </pc:spChg>
        <pc:spChg chg="add del">
          <ac:chgData name="Sam Owens" userId="b46bc2cb320a1918" providerId="Windows Live" clId="Web-{D4B5757B-A9ED-4964-8A49-712D0E247FA2}" dt="2019-10-31T13:39:29.356" v="943"/>
          <ac:spMkLst>
            <pc:docMk/>
            <pc:sldMk cId="3547802087" sldId="388"/>
            <ac:spMk id="17" creationId="{52ABB703-2B0E-4C3B-B4A2-F3973548E561}"/>
          </ac:spMkLst>
        </pc:spChg>
        <pc:spChg chg="add del">
          <ac:chgData name="Sam Owens" userId="b46bc2cb320a1918" providerId="Windows Live" clId="Web-{D4B5757B-A9ED-4964-8A49-712D0E247FA2}" dt="2019-10-31T13:39:29.356" v="943"/>
          <ac:spMkLst>
            <pc:docMk/>
            <pc:sldMk cId="3547802087" sldId="388"/>
            <ac:spMk id="19" creationId="{E95DA498-D9A2-4DA9-B9DA-B3776E08CF7E}"/>
          </ac:spMkLst>
        </pc:spChg>
        <pc:spChg chg="add del">
          <ac:chgData name="Sam Owens" userId="b46bc2cb320a1918" providerId="Windows Live" clId="Web-{D4B5757B-A9ED-4964-8A49-712D0E247FA2}" dt="2019-10-31T13:39:25.653" v="941"/>
          <ac:spMkLst>
            <pc:docMk/>
            <pc:sldMk cId="3547802087" sldId="388"/>
            <ac:spMk id="20" creationId="{C33BF9DD-8A45-4EEE-B231-0A14D322E5F9}"/>
          </ac:spMkLst>
        </pc:spChg>
        <pc:spChg chg="add del">
          <ac:chgData name="Sam Owens" userId="b46bc2cb320a1918" providerId="Windows Live" clId="Web-{D4B5757B-A9ED-4964-8A49-712D0E247FA2}" dt="2019-10-31T13:39:29.356" v="943"/>
          <ac:spMkLst>
            <pc:docMk/>
            <pc:sldMk cId="3547802087" sldId="388"/>
            <ac:spMk id="21" creationId="{82A73093-4B9D-420D-B17E-52293703A1D4}"/>
          </ac:spMkLst>
        </pc:spChg>
        <pc:spChg chg="add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23" creationId="{284B70D5-875B-433D-BDBD-1522A85D6C1D}"/>
          </ac:spMkLst>
        </pc:spChg>
        <pc:spChg chg="add del">
          <ac:chgData name="Sam Owens" userId="b46bc2cb320a1918" providerId="Windows Live" clId="Web-{D4B5757B-A9ED-4964-8A49-712D0E247FA2}" dt="2019-10-31T13:39:25.653" v="941"/>
          <ac:spMkLst>
            <pc:docMk/>
            <pc:sldMk cId="3547802087" sldId="388"/>
            <ac:spMk id="24" creationId="{D5FBCAC9-BD8B-4F3B-AD74-EF37D4211349}"/>
          </ac:spMkLst>
        </pc:spChg>
        <pc:spChg chg="add del">
          <ac:chgData name="Sam Owens" userId="b46bc2cb320a1918" providerId="Windows Live" clId="Web-{D4B5757B-A9ED-4964-8A49-712D0E247FA2}" dt="2019-10-31T13:39:25.653" v="941"/>
          <ac:spMkLst>
            <pc:docMk/>
            <pc:sldMk cId="3547802087" sldId="388"/>
            <ac:spMk id="26" creationId="{9556C5A8-AD7E-4CE7-87BE-9EA3B5E1786F}"/>
          </ac:spMkLst>
        </pc:spChg>
        <pc:spChg chg="add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27" creationId="{1E299956-A9E7-4FC1-A0B1-D590CA9730E8}"/>
          </ac:spMkLst>
        </pc:spChg>
        <pc:spChg chg="add">
          <ac:chgData name="Sam Owens" userId="b46bc2cb320a1918" providerId="Windows Live" clId="Web-{D4B5757B-A9ED-4964-8A49-712D0E247FA2}" dt="2019-10-31T13:39:29.372" v="944"/>
          <ac:spMkLst>
            <pc:docMk/>
            <pc:sldMk cId="3547802087" sldId="388"/>
            <ac:spMk id="28" creationId="{17FC539C-B783-4B03-9F9E-D13430F3F64F}"/>
          </ac:spMkLst>
        </pc:spChg>
        <pc:picChg chg="add mod">
          <ac:chgData name="Sam Owens" userId="b46bc2cb320a1918" providerId="Windows Live" clId="Web-{D4B5757B-A9ED-4964-8A49-712D0E247FA2}" dt="2019-10-31T13:39:29.356" v="943"/>
          <ac:picMkLst>
            <pc:docMk/>
            <pc:sldMk cId="3547802087" sldId="388"/>
            <ac:picMk id="4" creationId="{865E8442-0A6C-4ECE-80FA-32AF003C78FF}"/>
          </ac:picMkLst>
        </pc:picChg>
        <pc:cxnChg chg="add del">
          <ac:chgData name="Sam Owens" userId="b46bc2cb320a1918" providerId="Windows Live" clId="Web-{D4B5757B-A9ED-4964-8A49-712D0E247FA2}" dt="2019-10-31T13:39:29.372" v="944"/>
          <ac:cxnSpMkLst>
            <pc:docMk/>
            <pc:sldMk cId="3547802087" sldId="388"/>
            <ac:cxnSpMk id="11" creationId="{C947DF4A-614C-4B4C-8B80-E5B9D8E8CFED}"/>
          </ac:cxnSpMkLst>
        </pc:cxnChg>
        <pc:cxnChg chg="add del">
          <ac:chgData name="Sam Owens" userId="b46bc2cb320a1918" providerId="Windows Live" clId="Web-{D4B5757B-A9ED-4964-8A49-712D0E247FA2}" dt="2019-10-31T13:39:29.356" v="943"/>
          <ac:cxnSpMkLst>
            <pc:docMk/>
            <pc:sldMk cId="3547802087" sldId="388"/>
            <ac:cxnSpMk id="18" creationId="{9C21570E-E159-49A6-9891-FA397B7A92D3}"/>
          </ac:cxnSpMkLst>
        </pc:cxnChg>
        <pc:cxnChg chg="add del">
          <ac:chgData name="Sam Owens" userId="b46bc2cb320a1918" providerId="Windows Live" clId="Web-{D4B5757B-A9ED-4964-8A49-712D0E247FA2}" dt="2019-10-31T13:39:25.653" v="941"/>
          <ac:cxnSpMkLst>
            <pc:docMk/>
            <pc:sldMk cId="3547802087" sldId="388"/>
            <ac:cxnSpMk id="22" creationId="{9020DCC9-F851-4562-BB20-1AB3C51BFD08}"/>
          </ac:cxnSpMkLst>
        </pc:cxnChg>
        <pc:cxnChg chg="add">
          <ac:chgData name="Sam Owens" userId="b46bc2cb320a1918" providerId="Windows Live" clId="Web-{D4B5757B-A9ED-4964-8A49-712D0E247FA2}" dt="2019-10-31T13:39:29.372" v="944"/>
          <ac:cxnSpMkLst>
            <pc:docMk/>
            <pc:sldMk cId="3547802087" sldId="388"/>
            <ac:cxnSpMk id="25" creationId="{C947DF4A-614C-4B4C-8B80-E5B9D8E8CFED}"/>
          </ac:cxnSpMkLst>
        </pc:cxnChg>
      </pc:sldChg>
      <pc:sldChg chg="addSp delSp modSp add mod replId setBg">
        <pc:chgData name="Sam Owens" userId="b46bc2cb320a1918" providerId="Windows Live" clId="Web-{D4B5757B-A9ED-4964-8A49-712D0E247FA2}" dt="2019-10-31T14:22:34.336" v="2320" actId="20577"/>
        <pc:sldMkLst>
          <pc:docMk/>
          <pc:sldMk cId="1828699543" sldId="389"/>
        </pc:sldMkLst>
        <pc:spChg chg="mod">
          <ac:chgData name="Sam Owens" userId="b46bc2cb320a1918" providerId="Windows Live" clId="Web-{D4B5757B-A9ED-4964-8A49-712D0E247FA2}" dt="2019-10-31T11:20:58.200" v="702"/>
          <ac:spMkLst>
            <pc:docMk/>
            <pc:sldMk cId="1828699543" sldId="389"/>
            <ac:spMk id="2" creationId="{96215A8A-7B2E-4A51-8E32-08B297D4AB03}"/>
          </ac:spMkLst>
        </pc:spChg>
        <pc:spChg chg="mod ord">
          <ac:chgData name="Sam Owens" userId="b46bc2cb320a1918" providerId="Windows Live" clId="Web-{D4B5757B-A9ED-4964-8A49-712D0E247FA2}" dt="2019-10-31T14:22:34.336" v="2320" actId="20577"/>
          <ac:spMkLst>
            <pc:docMk/>
            <pc:sldMk cId="1828699543" sldId="389"/>
            <ac:spMk id="3" creationId="{FBBF2025-ED2B-4571-8A72-A7F395A63A35}"/>
          </ac:spMkLst>
        </pc:spChg>
        <pc:spChg chg="add del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7" creationId="{10162E77-11AD-44A7-84EC-40C59EEFBD2E}"/>
          </ac:spMkLst>
        </pc:spChg>
        <pc:spChg chg="add del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9" creationId="{6329CBCE-21AE-419D-AC1F-8ACF510A6670}"/>
          </ac:spMkLst>
        </pc:spChg>
        <pc:spChg chg="add del">
          <ac:chgData name="Sam Owens" userId="b46bc2cb320a1918" providerId="Windows Live" clId="Web-{D4B5757B-A9ED-4964-8A49-712D0E247FA2}" dt="2019-10-31T11:20:55.215" v="699"/>
          <ac:spMkLst>
            <pc:docMk/>
            <pc:sldMk cId="1828699543" sldId="389"/>
            <ac:spMk id="10" creationId="{284B70D5-875B-433D-BDBD-1522A85D6C1D}"/>
          </ac:spMkLst>
        </pc:spChg>
        <pc:spChg chg="add del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11" creationId="{FF2DA012-1414-493D-888F-5D99D0BDA322}"/>
          </ac:spMkLst>
        </pc:spChg>
        <pc:spChg chg="add del">
          <ac:chgData name="Sam Owens" userId="b46bc2cb320a1918" providerId="Windows Live" clId="Web-{D4B5757B-A9ED-4964-8A49-712D0E247FA2}" dt="2019-10-31T13:39:41.497" v="946"/>
          <ac:spMkLst>
            <pc:docMk/>
            <pc:sldMk cId="1828699543" sldId="389"/>
            <ac:spMk id="13" creationId="{10162E77-11AD-44A7-84EC-40C59EEFBD2E}"/>
          </ac:spMkLst>
        </pc:spChg>
        <pc:spChg chg="add del">
          <ac:chgData name="Sam Owens" userId="b46bc2cb320a1918" providerId="Windows Live" clId="Web-{D4B5757B-A9ED-4964-8A49-712D0E247FA2}" dt="2019-10-31T11:20:55.215" v="699"/>
          <ac:spMkLst>
            <pc:docMk/>
            <pc:sldMk cId="1828699543" sldId="389"/>
            <ac:spMk id="14" creationId="{1E299956-A9E7-4FC1-A0B1-D590CA9730E8}"/>
          </ac:spMkLst>
        </pc:spChg>
        <pc:spChg chg="add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15" creationId="{284B70D5-875B-433D-BDBD-1522A85D6C1D}"/>
          </ac:spMkLst>
        </pc:spChg>
        <pc:spChg chg="add del">
          <ac:chgData name="Sam Owens" userId="b46bc2cb320a1918" providerId="Windows Live" clId="Web-{D4B5757B-A9ED-4964-8A49-712D0E247FA2}" dt="2019-10-31T11:20:55.215" v="699"/>
          <ac:spMkLst>
            <pc:docMk/>
            <pc:sldMk cId="1828699543" sldId="389"/>
            <ac:spMk id="16" creationId="{17FC539C-B783-4B03-9F9E-D13430F3F64F}"/>
          </ac:spMkLst>
        </pc:spChg>
        <pc:spChg chg="add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19" creationId="{1E299956-A9E7-4FC1-A0B1-D590CA9730E8}"/>
          </ac:spMkLst>
        </pc:spChg>
        <pc:spChg chg="add del">
          <ac:chgData name="Sam Owens" userId="b46bc2cb320a1918" providerId="Windows Live" clId="Web-{D4B5757B-A9ED-4964-8A49-712D0E247FA2}" dt="2019-10-31T13:39:41.497" v="946"/>
          <ac:spMkLst>
            <pc:docMk/>
            <pc:sldMk cId="1828699543" sldId="389"/>
            <ac:spMk id="20" creationId="{6329CBCE-21AE-419D-AC1F-8ACF510A6670}"/>
          </ac:spMkLst>
        </pc:spChg>
        <pc:spChg chg="add">
          <ac:chgData name="Sam Owens" userId="b46bc2cb320a1918" providerId="Windows Live" clId="Web-{D4B5757B-A9ED-4964-8A49-712D0E247FA2}" dt="2019-10-31T13:39:41.512" v="947"/>
          <ac:spMkLst>
            <pc:docMk/>
            <pc:sldMk cId="1828699543" sldId="389"/>
            <ac:spMk id="21" creationId="{17FC539C-B783-4B03-9F9E-D13430F3F64F}"/>
          </ac:spMkLst>
        </pc:spChg>
        <pc:spChg chg="add del">
          <ac:chgData name="Sam Owens" userId="b46bc2cb320a1918" providerId="Windows Live" clId="Web-{D4B5757B-A9ED-4964-8A49-712D0E247FA2}" dt="2019-10-31T13:39:41.497" v="946"/>
          <ac:spMkLst>
            <pc:docMk/>
            <pc:sldMk cId="1828699543" sldId="389"/>
            <ac:spMk id="22" creationId="{FF2DA012-1414-493D-888F-5D99D0BDA322}"/>
          </ac:spMkLst>
        </pc:spChg>
        <pc:picChg chg="del">
          <ac:chgData name="Sam Owens" userId="b46bc2cb320a1918" providerId="Windows Live" clId="Web-{D4B5757B-A9ED-4964-8A49-712D0E247FA2}" dt="2019-10-31T11:19:04.944" v="688"/>
          <ac:picMkLst>
            <pc:docMk/>
            <pc:sldMk cId="1828699543" sldId="389"/>
            <ac:picMk id="4" creationId="{865E8442-0A6C-4ECE-80FA-32AF003C78FF}"/>
          </ac:picMkLst>
        </pc:picChg>
        <pc:picChg chg="add mod">
          <ac:chgData name="Sam Owens" userId="b46bc2cb320a1918" providerId="Windows Live" clId="Web-{D4B5757B-A9ED-4964-8A49-712D0E247FA2}" dt="2019-10-31T11:20:58.200" v="702"/>
          <ac:picMkLst>
            <pc:docMk/>
            <pc:sldMk cId="1828699543" sldId="389"/>
            <ac:picMk id="5" creationId="{9B5FBE08-1557-4DAB-B987-140B7E40C149}"/>
          </ac:picMkLst>
        </pc:picChg>
        <pc:cxnChg chg="add del">
          <ac:chgData name="Sam Owens" userId="b46bc2cb320a1918" providerId="Windows Live" clId="Web-{D4B5757B-A9ED-4964-8A49-712D0E247FA2}" dt="2019-10-31T13:39:41.512" v="947"/>
          <ac:cxnSpMkLst>
            <pc:docMk/>
            <pc:sldMk cId="1828699543" sldId="389"/>
            <ac:cxnSpMk id="8" creationId="{5AB158E9-1B40-4CD6-95F0-95CA11DF7B7A}"/>
          </ac:cxnSpMkLst>
        </pc:cxnChg>
        <pc:cxnChg chg="add del">
          <ac:chgData name="Sam Owens" userId="b46bc2cb320a1918" providerId="Windows Live" clId="Web-{D4B5757B-A9ED-4964-8A49-712D0E247FA2}" dt="2019-10-31T11:20:55.215" v="699"/>
          <ac:cxnSpMkLst>
            <pc:docMk/>
            <pc:sldMk cId="1828699543" sldId="389"/>
            <ac:cxnSpMk id="12" creationId="{C947DF4A-614C-4B4C-8B80-E5B9D8E8CFED}"/>
          </ac:cxnSpMkLst>
        </pc:cxnChg>
        <pc:cxnChg chg="add">
          <ac:chgData name="Sam Owens" userId="b46bc2cb320a1918" providerId="Windows Live" clId="Web-{D4B5757B-A9ED-4964-8A49-712D0E247FA2}" dt="2019-10-31T13:39:41.512" v="947"/>
          <ac:cxnSpMkLst>
            <pc:docMk/>
            <pc:sldMk cId="1828699543" sldId="389"/>
            <ac:cxnSpMk id="17" creationId="{C947DF4A-614C-4B4C-8B80-E5B9D8E8CFED}"/>
          </ac:cxnSpMkLst>
        </pc:cxnChg>
        <pc:cxnChg chg="add del">
          <ac:chgData name="Sam Owens" userId="b46bc2cb320a1918" providerId="Windows Live" clId="Web-{D4B5757B-A9ED-4964-8A49-712D0E247FA2}" dt="2019-10-31T13:39:41.497" v="946"/>
          <ac:cxnSpMkLst>
            <pc:docMk/>
            <pc:sldMk cId="1828699543" sldId="389"/>
            <ac:cxnSpMk id="18" creationId="{5AB158E9-1B40-4CD6-95F0-95CA11DF7B7A}"/>
          </ac:cxnSpMkLst>
        </pc:cxnChg>
      </pc:sldChg>
      <pc:sldChg chg="addSp delSp modSp add replId">
        <pc:chgData name="Sam Owens" userId="b46bc2cb320a1918" providerId="Windows Live" clId="Web-{D4B5757B-A9ED-4964-8A49-712D0E247FA2}" dt="2019-10-31T14:22:17.633" v="2307" actId="20577"/>
        <pc:sldMkLst>
          <pc:docMk/>
          <pc:sldMk cId="986923243" sldId="390"/>
        </pc:sldMkLst>
        <pc:spChg chg="mod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2" creationId="{96215A8A-7B2E-4A51-8E32-08B297D4AB03}"/>
          </ac:spMkLst>
        </pc:spChg>
        <pc:spChg chg="mod ord">
          <ac:chgData name="Sam Owens" userId="b46bc2cb320a1918" providerId="Windows Live" clId="Web-{D4B5757B-A9ED-4964-8A49-712D0E247FA2}" dt="2019-10-31T14:22:17.633" v="2307" actId="20577"/>
          <ac:spMkLst>
            <pc:docMk/>
            <pc:sldMk cId="986923243" sldId="390"/>
            <ac:spMk id="3" creationId="{FBBF2025-ED2B-4571-8A72-A7F395A63A35}"/>
          </ac:spMkLst>
        </pc:spChg>
        <pc:spChg chg="del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7" creationId="{10162E77-11AD-44A7-84EC-40C59EEFBD2E}"/>
          </ac:spMkLst>
        </pc:spChg>
        <pc:spChg chg="del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9" creationId="{6329CBCE-21AE-419D-AC1F-8ACF510A6670}"/>
          </ac:spMkLst>
        </pc:spChg>
        <pc:spChg chg="del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11" creationId="{FF2DA012-1414-493D-888F-5D99D0BDA322}"/>
          </ac:spMkLst>
        </pc:spChg>
        <pc:spChg chg="add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16" creationId="{52ABB703-2B0E-4C3B-B4A2-F3973548E561}"/>
          </ac:spMkLst>
        </pc:spChg>
        <pc:spChg chg="add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20" creationId="{E95DA498-D9A2-4DA9-B9DA-B3776E08CF7E}"/>
          </ac:spMkLst>
        </pc:spChg>
        <pc:spChg chg="add">
          <ac:chgData name="Sam Owens" userId="b46bc2cb320a1918" providerId="Windows Live" clId="Web-{D4B5757B-A9ED-4964-8A49-712D0E247FA2}" dt="2019-10-31T13:39:11.934" v="939"/>
          <ac:spMkLst>
            <pc:docMk/>
            <pc:sldMk cId="986923243" sldId="390"/>
            <ac:spMk id="22" creationId="{82A73093-4B9D-420D-B17E-52293703A1D4}"/>
          </ac:spMkLst>
        </pc:spChg>
        <pc:picChg chg="add mod">
          <ac:chgData name="Sam Owens" userId="b46bc2cb320a1918" providerId="Windows Live" clId="Web-{D4B5757B-A9ED-4964-8A49-712D0E247FA2}" dt="2019-10-31T13:39:11.934" v="939"/>
          <ac:picMkLst>
            <pc:docMk/>
            <pc:sldMk cId="986923243" sldId="390"/>
            <ac:picMk id="4" creationId="{5BBFB9BD-A8AC-409E-87E4-F246ECA2587E}"/>
          </ac:picMkLst>
        </pc:picChg>
        <pc:picChg chg="del">
          <ac:chgData name="Sam Owens" userId="b46bc2cb320a1918" providerId="Windows Live" clId="Web-{D4B5757B-A9ED-4964-8A49-712D0E247FA2}" dt="2019-10-31T13:38:13.184" v="935"/>
          <ac:picMkLst>
            <pc:docMk/>
            <pc:sldMk cId="986923243" sldId="390"/>
            <ac:picMk id="5" creationId="{9B5FBE08-1557-4DAB-B987-140B7E40C149}"/>
          </ac:picMkLst>
        </pc:picChg>
        <pc:cxnChg chg="del">
          <ac:chgData name="Sam Owens" userId="b46bc2cb320a1918" providerId="Windows Live" clId="Web-{D4B5757B-A9ED-4964-8A49-712D0E247FA2}" dt="2019-10-31T13:39:11.934" v="939"/>
          <ac:cxnSpMkLst>
            <pc:docMk/>
            <pc:sldMk cId="986923243" sldId="390"/>
            <ac:cxnSpMk id="8" creationId="{5AB158E9-1B40-4CD6-95F0-95CA11DF7B7A}"/>
          </ac:cxnSpMkLst>
        </pc:cxnChg>
        <pc:cxnChg chg="add">
          <ac:chgData name="Sam Owens" userId="b46bc2cb320a1918" providerId="Windows Live" clId="Web-{D4B5757B-A9ED-4964-8A49-712D0E247FA2}" dt="2019-10-31T13:39:11.934" v="939"/>
          <ac:cxnSpMkLst>
            <pc:docMk/>
            <pc:sldMk cId="986923243" sldId="390"/>
            <ac:cxnSpMk id="18" creationId="{9C21570E-E159-49A6-9891-FA397B7A92D3}"/>
          </ac:cxnSpMkLst>
        </pc:cxnChg>
      </pc:sldChg>
      <pc:sldChg chg="addSp delSp modSp add del ord replId">
        <pc:chgData name="Sam Owens" userId="b46bc2cb320a1918" providerId="Windows Live" clId="Web-{D4B5757B-A9ED-4964-8A49-712D0E247FA2}" dt="2019-10-31T14:04:19.191" v="1581"/>
        <pc:sldMkLst>
          <pc:docMk/>
          <pc:sldMk cId="4084625834" sldId="391"/>
        </pc:sldMkLst>
        <pc:spChg chg="del">
          <ac:chgData name="Sam Owens" userId="b46bc2cb320a1918" providerId="Windows Live" clId="Web-{D4B5757B-A9ED-4964-8A49-712D0E247FA2}" dt="2019-10-31T13:55:20.017" v="1377"/>
          <ac:spMkLst>
            <pc:docMk/>
            <pc:sldMk cId="4084625834" sldId="391"/>
            <ac:spMk id="3" creationId="{00000000-0000-0000-0000-000000000000}"/>
          </ac:spMkLst>
        </pc:spChg>
        <pc:spChg chg="del mod">
          <ac:chgData name="Sam Owens" userId="b46bc2cb320a1918" providerId="Windows Live" clId="Web-{D4B5757B-A9ED-4964-8A49-712D0E247FA2}" dt="2019-10-31T13:53:27.782" v="1371"/>
          <ac:spMkLst>
            <pc:docMk/>
            <pc:sldMk cId="4084625834" sldId="391"/>
            <ac:spMk id="4" creationId="{00000000-0000-0000-0000-000000000000}"/>
          </ac:spMkLst>
        </pc:spChg>
        <pc:spChg chg="mod">
          <ac:chgData name="Sam Owens" userId="b46bc2cb320a1918" providerId="Windows Live" clId="Web-{D4B5757B-A9ED-4964-8A49-712D0E247FA2}" dt="2019-10-31T13:53:33.860" v="1374" actId="20577"/>
          <ac:spMkLst>
            <pc:docMk/>
            <pc:sldMk cId="4084625834" sldId="391"/>
            <ac:spMk id="5" creationId="{00000000-0000-0000-0000-000000000000}"/>
          </ac:spMkLst>
        </pc:spChg>
        <pc:spChg chg="mod">
          <ac:chgData name="Sam Owens" userId="b46bc2cb320a1918" providerId="Windows Live" clId="Web-{D4B5757B-A9ED-4964-8A49-712D0E247FA2}" dt="2019-10-31T13:56:01.173" v="1387" actId="20577"/>
          <ac:spMkLst>
            <pc:docMk/>
            <pc:sldMk cId="4084625834" sldId="391"/>
            <ac:spMk id="6" creationId="{00000000-0000-0000-0000-000000000000}"/>
          </ac:spMkLst>
        </pc:spChg>
        <pc:picChg chg="add mod ord">
          <ac:chgData name="Sam Owens" userId="b46bc2cb320a1918" providerId="Windows Live" clId="Web-{D4B5757B-A9ED-4964-8A49-712D0E247FA2}" dt="2019-10-31T13:55:46.767" v="1383" actId="1076"/>
          <ac:picMkLst>
            <pc:docMk/>
            <pc:sldMk cId="4084625834" sldId="391"/>
            <ac:picMk id="2" creationId="{4FE7CDBB-D93F-4890-9AF5-43A1B3638892}"/>
          </ac:picMkLst>
        </pc:picChg>
        <pc:picChg chg="del">
          <ac:chgData name="Sam Owens" userId="b46bc2cb320a1918" providerId="Windows Live" clId="Web-{D4B5757B-A9ED-4964-8A49-712D0E247FA2}" dt="2019-10-31T13:53:17.204" v="1365"/>
          <ac:picMkLst>
            <pc:docMk/>
            <pc:sldMk cId="4084625834" sldId="391"/>
            <ac:picMk id="7" creationId="{00000000-0000-0000-0000-000000000000}"/>
          </ac:picMkLst>
        </pc:picChg>
      </pc:sldChg>
      <pc:sldChg chg="addSp delSp modSp add ord replId">
        <pc:chgData name="Sam Owens" userId="b46bc2cb320a1918" providerId="Windows Live" clId="Web-{D4B5757B-A9ED-4964-8A49-712D0E247FA2}" dt="2019-10-31T13:45:53.311" v="1171" actId="20577"/>
        <pc:sldMkLst>
          <pc:docMk/>
          <pc:sldMk cId="746632790" sldId="392"/>
        </pc:sldMkLst>
        <pc:spChg chg="mod">
          <ac:chgData name="Sam Owens" userId="b46bc2cb320a1918" providerId="Windows Live" clId="Web-{D4B5757B-A9ED-4964-8A49-712D0E247FA2}" dt="2019-10-31T13:43:44.139" v="1117" actId="20577"/>
          <ac:spMkLst>
            <pc:docMk/>
            <pc:sldMk cId="746632790" sldId="392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3:45:53.311" v="1171" actId="20577"/>
          <ac:spMkLst>
            <pc:docMk/>
            <pc:sldMk cId="746632790" sldId="392"/>
            <ac:spMk id="3" creationId="{FBBF2025-ED2B-4571-8A72-A7F395A63A35}"/>
          </ac:spMkLst>
        </pc:spChg>
        <pc:picChg chg="del">
          <ac:chgData name="Sam Owens" userId="b46bc2cb320a1918" providerId="Windows Live" clId="Web-{D4B5757B-A9ED-4964-8A49-712D0E247FA2}" dt="2019-10-31T13:45:10.264" v="1156"/>
          <ac:picMkLst>
            <pc:docMk/>
            <pc:sldMk cId="746632790" sldId="392"/>
            <ac:picMk id="4" creationId="{5BBFB9BD-A8AC-409E-87E4-F246ECA2587E}"/>
          </ac:picMkLst>
        </pc:picChg>
        <pc:picChg chg="add mod">
          <ac:chgData name="Sam Owens" userId="b46bc2cb320a1918" providerId="Windows Live" clId="Web-{D4B5757B-A9ED-4964-8A49-712D0E247FA2}" dt="2019-10-31T13:45:31.655" v="1161" actId="1076"/>
          <ac:picMkLst>
            <pc:docMk/>
            <pc:sldMk cId="746632790" sldId="392"/>
            <ac:picMk id="5" creationId="{38268BE4-F3C8-419C-AD94-EC2575A35F79}"/>
          </ac:picMkLst>
        </pc:picChg>
      </pc:sldChg>
      <pc:sldChg chg="addSp delSp modSp add del replId">
        <pc:chgData name="Sam Owens" userId="b46bc2cb320a1918" providerId="Windows Live" clId="Web-{D4B5757B-A9ED-4964-8A49-712D0E247FA2}" dt="2019-10-31T14:22:05.554" v="2302"/>
        <pc:sldMkLst>
          <pc:docMk/>
          <pc:sldMk cId="3428769933" sldId="393"/>
        </pc:sldMkLst>
        <pc:spChg chg="mod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2" creationId="{96215A8A-7B2E-4A51-8E32-08B297D4AB03}"/>
          </ac:spMkLst>
        </pc:spChg>
        <pc:spChg chg="mod ord">
          <ac:chgData name="Sam Owens" userId="b46bc2cb320a1918" providerId="Windows Live" clId="Web-{D4B5757B-A9ED-4964-8A49-712D0E247FA2}" dt="2019-10-31T13:52:32.828" v="1361" actId="20577"/>
          <ac:spMkLst>
            <pc:docMk/>
            <pc:sldMk cId="3428769933" sldId="393"/>
            <ac:spMk id="3" creationId="{FBBF2025-ED2B-4571-8A72-A7F395A63A35}"/>
          </ac:spMkLst>
        </pc:spChg>
        <pc:spChg chg="del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16" creationId="{52ABB703-2B0E-4C3B-B4A2-F3973548E561}"/>
          </ac:spMkLst>
        </pc:spChg>
        <pc:spChg chg="del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20" creationId="{E95DA498-D9A2-4DA9-B9DA-B3776E08CF7E}"/>
          </ac:spMkLst>
        </pc:spChg>
        <pc:spChg chg="del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22" creationId="{82A73093-4B9D-420D-B17E-52293703A1D4}"/>
          </ac:spMkLst>
        </pc:spChg>
        <pc:spChg chg="add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27" creationId="{284B70D5-875B-433D-BDBD-1522A85D6C1D}"/>
          </ac:spMkLst>
        </pc:spChg>
        <pc:spChg chg="add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31" creationId="{1E299956-A9E7-4FC1-A0B1-D590CA9730E8}"/>
          </ac:spMkLst>
        </pc:spChg>
        <pc:spChg chg="add">
          <ac:chgData name="Sam Owens" userId="b46bc2cb320a1918" providerId="Windows Live" clId="Web-{D4B5757B-A9ED-4964-8A49-712D0E247FA2}" dt="2019-10-31T13:48:22.265" v="1186"/>
          <ac:spMkLst>
            <pc:docMk/>
            <pc:sldMk cId="3428769933" sldId="393"/>
            <ac:spMk id="33" creationId="{17FC539C-B783-4B03-9F9E-D13430F3F64F}"/>
          </ac:spMkLst>
        </pc:spChg>
        <pc:picChg chg="add mod">
          <ac:chgData name="Sam Owens" userId="b46bc2cb320a1918" providerId="Windows Live" clId="Web-{D4B5757B-A9ED-4964-8A49-712D0E247FA2}" dt="2019-10-31T13:48:22.265" v="1186"/>
          <ac:picMkLst>
            <pc:docMk/>
            <pc:sldMk cId="3428769933" sldId="393"/>
            <ac:picMk id="4" creationId="{FC631B15-6DF1-4497-93CF-AFFE99945447}"/>
          </ac:picMkLst>
        </pc:picChg>
        <pc:picChg chg="del">
          <ac:chgData name="Sam Owens" userId="b46bc2cb320a1918" providerId="Windows Live" clId="Web-{D4B5757B-A9ED-4964-8A49-712D0E247FA2}" dt="2019-10-31T13:46:42.780" v="1183"/>
          <ac:picMkLst>
            <pc:docMk/>
            <pc:sldMk cId="3428769933" sldId="393"/>
            <ac:picMk id="5" creationId="{38268BE4-F3C8-419C-AD94-EC2575A35F79}"/>
          </ac:picMkLst>
        </pc:picChg>
        <pc:cxnChg chg="del">
          <ac:chgData name="Sam Owens" userId="b46bc2cb320a1918" providerId="Windows Live" clId="Web-{D4B5757B-A9ED-4964-8A49-712D0E247FA2}" dt="2019-10-31T13:48:22.265" v="1186"/>
          <ac:cxnSpMkLst>
            <pc:docMk/>
            <pc:sldMk cId="3428769933" sldId="393"/>
            <ac:cxnSpMk id="18" creationId="{9C21570E-E159-49A6-9891-FA397B7A92D3}"/>
          </ac:cxnSpMkLst>
        </pc:cxnChg>
        <pc:cxnChg chg="add">
          <ac:chgData name="Sam Owens" userId="b46bc2cb320a1918" providerId="Windows Live" clId="Web-{D4B5757B-A9ED-4964-8A49-712D0E247FA2}" dt="2019-10-31T13:48:22.265" v="1186"/>
          <ac:cxnSpMkLst>
            <pc:docMk/>
            <pc:sldMk cId="3428769933" sldId="393"/>
            <ac:cxnSpMk id="29" creationId="{C947DF4A-614C-4B4C-8B80-E5B9D8E8CFED}"/>
          </ac:cxnSpMkLst>
        </pc:cxnChg>
      </pc:sldChg>
      <pc:sldChg chg="modSp add replId">
        <pc:chgData name="Sam Owens" userId="b46bc2cb320a1918" providerId="Windows Live" clId="Web-{D4B5757B-A9ED-4964-8A49-712D0E247FA2}" dt="2019-10-31T14:21:57.851" v="2299" actId="20577"/>
        <pc:sldMkLst>
          <pc:docMk/>
          <pc:sldMk cId="2215450583" sldId="394"/>
        </pc:sldMkLst>
        <pc:spChg chg="mod">
          <ac:chgData name="Sam Owens" userId="b46bc2cb320a1918" providerId="Windows Live" clId="Web-{D4B5757B-A9ED-4964-8A49-712D0E247FA2}" dt="2019-10-31T14:21:57.851" v="2299" actId="20577"/>
          <ac:spMkLst>
            <pc:docMk/>
            <pc:sldMk cId="2215450583" sldId="394"/>
            <ac:spMk id="3" creationId="{FBBF2025-ED2B-4571-8A72-A7F395A63A35}"/>
          </ac:spMkLst>
        </pc:spChg>
      </pc:sldChg>
      <pc:sldChg chg="addSp delSp modSp add replId">
        <pc:chgData name="Sam Owens" userId="b46bc2cb320a1918" providerId="Windows Live" clId="Web-{D4B5757B-A9ED-4964-8A49-712D0E247FA2}" dt="2019-10-31T14:04:09.988" v="1578" actId="1076"/>
        <pc:sldMkLst>
          <pc:docMk/>
          <pc:sldMk cId="2691291334" sldId="395"/>
        </pc:sldMkLst>
        <pc:spChg chg="mod">
          <ac:chgData name="Sam Owens" userId="b46bc2cb320a1918" providerId="Windows Live" clId="Web-{D4B5757B-A9ED-4964-8A49-712D0E247FA2}" dt="2019-10-31T14:03:52.284" v="1574" actId="1076"/>
          <ac:spMkLst>
            <pc:docMk/>
            <pc:sldMk cId="2691291334" sldId="395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4:03:57.659" v="1575" actId="14100"/>
          <ac:spMkLst>
            <pc:docMk/>
            <pc:sldMk cId="2691291334" sldId="395"/>
            <ac:spMk id="3" creationId="{FBBF2025-ED2B-4571-8A72-A7F395A63A35}"/>
          </ac:spMkLst>
        </pc:spChg>
        <pc:picChg chg="del">
          <ac:chgData name="Sam Owens" userId="b46bc2cb320a1918" providerId="Windows Live" clId="Web-{D4B5757B-A9ED-4964-8A49-712D0E247FA2}" dt="2019-10-31T13:56:15.954" v="1395"/>
          <ac:picMkLst>
            <pc:docMk/>
            <pc:sldMk cId="2691291334" sldId="395"/>
            <ac:picMk id="4" creationId="{FC631B15-6DF1-4497-93CF-AFFE99945447}"/>
          </ac:picMkLst>
        </pc:picChg>
        <pc:picChg chg="add del mod">
          <ac:chgData name="Sam Owens" userId="b46bc2cb320a1918" providerId="Windows Live" clId="Web-{D4B5757B-A9ED-4964-8A49-712D0E247FA2}" dt="2019-10-31T14:00:31.127" v="1528"/>
          <ac:picMkLst>
            <pc:docMk/>
            <pc:sldMk cId="2691291334" sldId="395"/>
            <ac:picMk id="5" creationId="{38F4BB2F-BE25-4BF0-A2E1-9D394F6D6546}"/>
          </ac:picMkLst>
        </pc:picChg>
        <pc:picChg chg="add mod">
          <ac:chgData name="Sam Owens" userId="b46bc2cb320a1918" providerId="Windows Live" clId="Web-{D4B5757B-A9ED-4964-8A49-712D0E247FA2}" dt="2019-10-31T14:04:09.988" v="1578" actId="1076"/>
          <ac:picMkLst>
            <pc:docMk/>
            <pc:sldMk cId="2691291334" sldId="395"/>
            <ac:picMk id="6" creationId="{9387C812-DAC7-44EE-A199-9EC72AB981D6}"/>
          </ac:picMkLst>
        </pc:picChg>
      </pc:sldChg>
      <pc:sldChg chg="addSp delSp modSp add replId">
        <pc:chgData name="Sam Owens" userId="b46bc2cb320a1918" providerId="Windows Live" clId="Web-{D4B5757B-A9ED-4964-8A49-712D0E247FA2}" dt="2019-10-31T14:12:17.036" v="1795" actId="20577"/>
        <pc:sldMkLst>
          <pc:docMk/>
          <pc:sldMk cId="778169580" sldId="396"/>
        </pc:sldMkLst>
        <pc:spChg chg="mod">
          <ac:chgData name="Sam Owens" userId="b46bc2cb320a1918" providerId="Windows Live" clId="Web-{D4B5757B-A9ED-4964-8A49-712D0E247FA2}" dt="2019-10-31T14:08:40.567" v="1594" actId="20577"/>
          <ac:spMkLst>
            <pc:docMk/>
            <pc:sldMk cId="778169580" sldId="396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4:12:17.036" v="1795" actId="20577"/>
          <ac:spMkLst>
            <pc:docMk/>
            <pc:sldMk cId="778169580" sldId="396"/>
            <ac:spMk id="3" creationId="{FBBF2025-ED2B-4571-8A72-A7F395A63A35}"/>
          </ac:spMkLst>
        </pc:spChg>
        <pc:picChg chg="add mod">
          <ac:chgData name="Sam Owens" userId="b46bc2cb320a1918" providerId="Windows Live" clId="Web-{D4B5757B-A9ED-4964-8A49-712D0E247FA2}" dt="2019-10-31T14:10:44.286" v="1655" actId="14100"/>
          <ac:picMkLst>
            <pc:docMk/>
            <pc:sldMk cId="778169580" sldId="396"/>
            <ac:picMk id="4" creationId="{A90606D3-F3C0-40D5-9BAB-9A591621D38A}"/>
          </ac:picMkLst>
        </pc:picChg>
        <pc:picChg chg="del">
          <ac:chgData name="Sam Owens" userId="b46bc2cb320a1918" providerId="Windows Live" clId="Web-{D4B5757B-A9ED-4964-8A49-712D0E247FA2}" dt="2019-10-31T14:10:24.739" v="1650"/>
          <ac:picMkLst>
            <pc:docMk/>
            <pc:sldMk cId="778169580" sldId="396"/>
            <ac:picMk id="6" creationId="{9387C812-DAC7-44EE-A199-9EC72AB981D6}"/>
          </ac:picMkLst>
        </pc:picChg>
      </pc:sldChg>
      <pc:sldChg chg="modSp add del replId">
        <pc:chgData name="Sam Owens" userId="b46bc2cb320a1918" providerId="Windows Live" clId="Web-{D4B5757B-A9ED-4964-8A49-712D0E247FA2}" dt="2019-10-31T14:04:16.206" v="1580"/>
        <pc:sldMkLst>
          <pc:docMk/>
          <pc:sldMk cId="2093907076" sldId="396"/>
        </pc:sldMkLst>
        <pc:spChg chg="mod">
          <ac:chgData name="Sam Owens" userId="b46bc2cb320a1918" providerId="Windows Live" clId="Web-{D4B5757B-A9ED-4964-8A49-712D0E247FA2}" dt="2019-10-31T14:02:26.425" v="1570" actId="14100"/>
          <ac:spMkLst>
            <pc:docMk/>
            <pc:sldMk cId="2093907076" sldId="396"/>
            <ac:spMk id="3" creationId="{FBBF2025-ED2B-4571-8A72-A7F395A63A35}"/>
          </ac:spMkLst>
        </pc:spChg>
      </pc:sldChg>
      <pc:sldChg chg="add del replId">
        <pc:chgData name="Sam Owens" userId="b46bc2cb320a1918" providerId="Windows Live" clId="Web-{D4B5757B-A9ED-4964-8A49-712D0E247FA2}" dt="2019-10-31T14:12:45.990" v="1798"/>
        <pc:sldMkLst>
          <pc:docMk/>
          <pc:sldMk cId="1507280558" sldId="397"/>
        </pc:sldMkLst>
      </pc:sldChg>
      <pc:sldChg chg="addSp delSp modSp add del replId">
        <pc:chgData name="Sam Owens" userId="b46bc2cb320a1918" providerId="Windows Live" clId="Web-{D4B5757B-A9ED-4964-8A49-712D0E247FA2}" dt="2019-10-31T14:04:13.738" v="1579"/>
        <pc:sldMkLst>
          <pc:docMk/>
          <pc:sldMk cId="2017129537" sldId="397"/>
        </pc:sldMkLst>
        <pc:spChg chg="mod">
          <ac:chgData name="Sam Owens" userId="b46bc2cb320a1918" providerId="Windows Live" clId="Web-{D4B5757B-A9ED-4964-8A49-712D0E247FA2}" dt="2019-10-31T14:00:26.674" v="1525" actId="20577"/>
          <ac:spMkLst>
            <pc:docMk/>
            <pc:sldMk cId="2017129537" sldId="397"/>
            <ac:spMk id="3" creationId="{00000000-0000-0000-0000-000000000000}"/>
          </ac:spMkLst>
        </pc:spChg>
        <pc:spChg chg="mod">
          <ac:chgData name="Sam Owens" userId="b46bc2cb320a1918" providerId="Windows Live" clId="Web-{D4B5757B-A9ED-4964-8A49-712D0E247FA2}" dt="2019-10-31T14:02:15.815" v="1567" actId="20577"/>
          <ac:spMkLst>
            <pc:docMk/>
            <pc:sldMk cId="2017129537" sldId="397"/>
            <ac:spMk id="5" creationId="{00000000-0000-0000-0000-000000000000}"/>
          </ac:spMkLst>
        </pc:spChg>
        <pc:spChg chg="add mod">
          <ac:chgData name="Sam Owens" userId="b46bc2cb320a1918" providerId="Windows Live" clId="Web-{D4B5757B-A9ED-4964-8A49-712D0E247FA2}" dt="2019-10-31T14:01:57.878" v="1562" actId="14100"/>
          <ac:spMkLst>
            <pc:docMk/>
            <pc:sldMk cId="2017129537" sldId="397"/>
            <ac:spMk id="6" creationId="{B880687A-56CF-48C2-AA44-FB08A03D9668}"/>
          </ac:spMkLst>
        </pc:spChg>
        <pc:picChg chg="add del mod">
          <ac:chgData name="Sam Owens" userId="b46bc2cb320a1918" providerId="Windows Live" clId="Web-{D4B5757B-A9ED-4964-8A49-712D0E247FA2}" dt="2019-10-31T14:02:39.597" v="1571"/>
          <ac:picMkLst>
            <pc:docMk/>
            <pc:sldMk cId="2017129537" sldId="397"/>
            <ac:picMk id="2" creationId="{77A7BC70-876B-45DA-B1CF-F872228990C1}"/>
          </ac:picMkLst>
        </pc:picChg>
      </pc:sldChg>
      <pc:sldChg chg="addSp delSp modSp add replId">
        <pc:chgData name="Sam Owens" userId="b46bc2cb320a1918" providerId="Windows Live" clId="Web-{D4B5757B-A9ED-4964-8A49-712D0E247FA2}" dt="2019-10-31T14:15:21.725" v="1991" actId="20577"/>
        <pc:sldMkLst>
          <pc:docMk/>
          <pc:sldMk cId="1264219408" sldId="398"/>
        </pc:sldMkLst>
        <pc:spChg chg="mod">
          <ac:chgData name="Sam Owens" userId="b46bc2cb320a1918" providerId="Windows Live" clId="Web-{D4B5757B-A9ED-4964-8A49-712D0E247FA2}" dt="2019-10-31T14:09:12.817" v="1607" actId="20577"/>
          <ac:spMkLst>
            <pc:docMk/>
            <pc:sldMk cId="1264219408" sldId="398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4:15:21.725" v="1991" actId="20577"/>
          <ac:spMkLst>
            <pc:docMk/>
            <pc:sldMk cId="1264219408" sldId="398"/>
            <ac:spMk id="3" creationId="{FBBF2025-ED2B-4571-8A72-A7F395A63A35}"/>
          </ac:spMkLst>
        </pc:spChg>
        <pc:picChg chg="add mod">
          <ac:chgData name="Sam Owens" userId="b46bc2cb320a1918" providerId="Windows Live" clId="Web-{D4B5757B-A9ED-4964-8A49-712D0E247FA2}" dt="2019-10-31T14:15:09.662" v="1988" actId="14100"/>
          <ac:picMkLst>
            <pc:docMk/>
            <pc:sldMk cId="1264219408" sldId="398"/>
            <ac:picMk id="4" creationId="{FCB5F760-B8D5-49CC-970F-121849F2BE6D}"/>
          </ac:picMkLst>
        </pc:picChg>
        <pc:picChg chg="del">
          <ac:chgData name="Sam Owens" userId="b46bc2cb320a1918" providerId="Windows Live" clId="Web-{D4B5757B-A9ED-4964-8A49-712D0E247FA2}" dt="2019-10-31T14:13:35.881" v="1985"/>
          <ac:picMkLst>
            <pc:docMk/>
            <pc:sldMk cId="1264219408" sldId="398"/>
            <ac:picMk id="6" creationId="{9387C812-DAC7-44EE-A199-9EC72AB981D6}"/>
          </ac:picMkLst>
        </pc:picChg>
      </pc:sldChg>
      <pc:sldChg chg="addSp delSp modSp add del replId">
        <pc:chgData name="Sam Owens" userId="b46bc2cb320a1918" providerId="Windows Live" clId="Web-{D4B5757B-A9ED-4964-8A49-712D0E247FA2}" dt="2019-10-31T14:18:03.163" v="2151"/>
        <pc:sldMkLst>
          <pc:docMk/>
          <pc:sldMk cId="680570589" sldId="399"/>
        </pc:sldMkLst>
        <pc:spChg chg="mod">
          <ac:chgData name="Sam Owens" userId="b46bc2cb320a1918" providerId="Windows Live" clId="Web-{D4B5757B-A9ED-4964-8A49-712D0E247FA2}" dt="2019-10-31T14:09:24.036" v="1627" actId="20577"/>
          <ac:spMkLst>
            <pc:docMk/>
            <pc:sldMk cId="680570589" sldId="399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4:17:52.897" v="2147" actId="20577"/>
          <ac:spMkLst>
            <pc:docMk/>
            <pc:sldMk cId="680570589" sldId="399"/>
            <ac:spMk id="3" creationId="{FBBF2025-ED2B-4571-8A72-A7F395A63A35}"/>
          </ac:spMkLst>
        </pc:spChg>
        <pc:picChg chg="add mod">
          <ac:chgData name="Sam Owens" userId="b46bc2cb320a1918" providerId="Windows Live" clId="Web-{D4B5757B-A9ED-4964-8A49-712D0E247FA2}" dt="2019-10-31T14:16:50.616" v="2028" actId="1076"/>
          <ac:picMkLst>
            <pc:docMk/>
            <pc:sldMk cId="680570589" sldId="399"/>
            <ac:picMk id="4" creationId="{5714BE27-4D44-4B7A-8AEF-CB152A7A3141}"/>
          </ac:picMkLst>
        </pc:picChg>
        <pc:picChg chg="del">
          <ac:chgData name="Sam Owens" userId="b46bc2cb320a1918" providerId="Windows Live" clId="Web-{D4B5757B-A9ED-4964-8A49-712D0E247FA2}" dt="2019-10-31T14:16:35.569" v="2024"/>
          <ac:picMkLst>
            <pc:docMk/>
            <pc:sldMk cId="680570589" sldId="399"/>
            <ac:picMk id="6" creationId="{9387C812-DAC7-44EE-A199-9EC72AB981D6}"/>
          </ac:picMkLst>
        </pc:picChg>
      </pc:sldChg>
      <pc:sldChg chg="modSp add del replId">
        <pc:chgData name="Sam Owens" userId="b46bc2cb320a1918" providerId="Windows Live" clId="Web-{D4B5757B-A9ED-4964-8A49-712D0E247FA2}" dt="2019-10-31T14:18:03.163" v="2150"/>
        <pc:sldMkLst>
          <pc:docMk/>
          <pc:sldMk cId="3400787052" sldId="400"/>
        </pc:sldMkLst>
        <pc:spChg chg="mod">
          <ac:chgData name="Sam Owens" userId="b46bc2cb320a1918" providerId="Windows Live" clId="Web-{D4B5757B-A9ED-4964-8A49-712D0E247FA2}" dt="2019-10-31T14:09:35.036" v="1639" actId="20577"/>
          <ac:spMkLst>
            <pc:docMk/>
            <pc:sldMk cId="3400787052" sldId="400"/>
            <ac:spMk id="2" creationId="{96215A8A-7B2E-4A51-8E32-08B297D4AB03}"/>
          </ac:spMkLst>
        </pc:spChg>
      </pc:sldChg>
      <pc:sldChg chg="addSp delSp modSp add replId">
        <pc:chgData name="Sam Owens" userId="b46bc2cb320a1918" providerId="Windows Live" clId="Web-{D4B5757B-A9ED-4964-8A49-712D0E247FA2}" dt="2019-10-31T14:21:39.773" v="2296" actId="20577"/>
        <pc:sldMkLst>
          <pc:docMk/>
          <pc:sldMk cId="367142669" sldId="401"/>
        </pc:sldMkLst>
        <pc:spChg chg="mod">
          <ac:chgData name="Sam Owens" userId="b46bc2cb320a1918" providerId="Windows Live" clId="Web-{D4B5757B-A9ED-4964-8A49-712D0E247FA2}" dt="2019-10-31T14:18:12.163" v="2156" actId="20577"/>
          <ac:spMkLst>
            <pc:docMk/>
            <pc:sldMk cId="367142669" sldId="401"/>
            <ac:spMk id="2" creationId="{96215A8A-7B2E-4A51-8E32-08B297D4AB03}"/>
          </ac:spMkLst>
        </pc:spChg>
        <pc:spChg chg="mod">
          <ac:chgData name="Sam Owens" userId="b46bc2cb320a1918" providerId="Windows Live" clId="Web-{D4B5757B-A9ED-4964-8A49-712D0E247FA2}" dt="2019-10-31T14:21:39.773" v="2296" actId="20577"/>
          <ac:spMkLst>
            <pc:docMk/>
            <pc:sldMk cId="367142669" sldId="401"/>
            <ac:spMk id="3" creationId="{FBBF2025-ED2B-4571-8A72-A7F395A63A35}"/>
          </ac:spMkLst>
        </pc:spChg>
        <pc:picChg chg="add mod">
          <ac:chgData name="Sam Owens" userId="b46bc2cb320a1918" providerId="Windows Live" clId="Web-{D4B5757B-A9ED-4964-8A49-712D0E247FA2}" dt="2019-10-31T14:19:00.257" v="2162" actId="1076"/>
          <ac:picMkLst>
            <pc:docMk/>
            <pc:sldMk cId="367142669" sldId="401"/>
            <ac:picMk id="4" creationId="{5F4D77DB-7DC8-49DC-916A-38A5D49255A8}"/>
          </ac:picMkLst>
        </pc:picChg>
        <pc:picChg chg="del">
          <ac:chgData name="Sam Owens" userId="b46bc2cb320a1918" providerId="Windows Live" clId="Web-{D4B5757B-A9ED-4964-8A49-712D0E247FA2}" dt="2019-10-31T14:18:15.038" v="2159"/>
          <ac:picMkLst>
            <pc:docMk/>
            <pc:sldMk cId="367142669" sldId="401"/>
            <ac:picMk id="6" creationId="{9387C812-DAC7-44EE-A199-9EC72AB981D6}"/>
          </ac:picMkLst>
        </pc:picChg>
      </pc:sldChg>
    </pc:docChg>
  </pc:docChgLst>
  <pc:docChgLst>
    <pc:chgData name="Sam Owens" userId="b46bc2cb320a1918" providerId="Windows Live" clId="Web-{E4C8F357-91F8-4FBA-AEF9-823C0350C1B9}"/>
    <pc:docChg chg="addSld delSld modSld sldOrd">
      <pc:chgData name="Sam Owens" userId="b46bc2cb320a1918" providerId="Windows Live" clId="Web-{E4C8F357-91F8-4FBA-AEF9-823C0350C1B9}" dt="2019-11-01T16:31:19.791" v="521" actId="20577"/>
      <pc:docMkLst>
        <pc:docMk/>
      </pc:docMkLst>
      <pc:sldChg chg="modSp">
        <pc:chgData name="Sam Owens" userId="b46bc2cb320a1918" providerId="Windows Live" clId="Web-{E4C8F357-91F8-4FBA-AEF9-823C0350C1B9}" dt="2019-11-01T16:26:36.344" v="111" actId="20577"/>
        <pc:sldMkLst>
          <pc:docMk/>
          <pc:sldMk cId="1940201078" sldId="376"/>
        </pc:sldMkLst>
        <pc:graphicFrameChg chg="modGraphic">
          <ac:chgData name="Sam Owens" userId="b46bc2cb320a1918" providerId="Windows Live" clId="Web-{E4C8F357-91F8-4FBA-AEF9-823C0350C1B9}" dt="2019-11-01T16:26:36.344" v="111" actId="20577"/>
          <ac:graphicFrameMkLst>
            <pc:docMk/>
            <pc:sldMk cId="1940201078" sldId="376"/>
            <ac:graphicFrameMk id="7" creationId="{B3FDEA3D-9B31-4217-99A8-35C9A504813B}"/>
          </ac:graphicFrameMkLst>
        </pc:graphicFrameChg>
      </pc:sldChg>
      <pc:sldChg chg="addSp delSp modSp">
        <pc:chgData name="Sam Owens" userId="b46bc2cb320a1918" providerId="Windows Live" clId="Web-{E4C8F357-91F8-4FBA-AEF9-823C0350C1B9}" dt="2019-11-01T16:31:17.744" v="334"/>
        <pc:sldMkLst>
          <pc:docMk/>
          <pc:sldMk cId="1112662730" sldId="382"/>
        </pc:sldMkLst>
        <pc:spChg chg="add del mod">
          <ac:chgData name="Sam Owens" userId="b46bc2cb320a1918" providerId="Windows Live" clId="Web-{E4C8F357-91F8-4FBA-AEF9-823C0350C1B9}" dt="2019-11-01T16:31:17.729" v="333"/>
          <ac:spMkLst>
            <pc:docMk/>
            <pc:sldMk cId="1112662730" sldId="382"/>
            <ac:spMk id="7" creationId="{EE3AE584-5582-4339-A011-321374960080}"/>
          </ac:spMkLst>
        </pc:spChg>
        <pc:picChg chg="add del mod">
          <ac:chgData name="Sam Owens" userId="b46bc2cb320a1918" providerId="Windows Live" clId="Web-{E4C8F357-91F8-4FBA-AEF9-823C0350C1B9}" dt="2019-11-01T16:31:17.744" v="334"/>
          <ac:picMkLst>
            <pc:docMk/>
            <pc:sldMk cId="1112662730" sldId="382"/>
            <ac:picMk id="2" creationId="{46FC6235-EDD4-4B81-AFF6-03642EE271DC}"/>
          </ac:picMkLst>
        </pc:picChg>
      </pc:sldChg>
      <pc:sldChg chg="addSp delSp modSp add replId">
        <pc:chgData name="Sam Owens" userId="b46bc2cb320a1918" providerId="Windows Live" clId="Web-{E4C8F357-91F8-4FBA-AEF9-823C0350C1B9}" dt="2019-11-01T16:25:26.842" v="95" actId="1076"/>
        <pc:sldMkLst>
          <pc:docMk/>
          <pc:sldMk cId="4113927438" sldId="402"/>
        </pc:sldMkLst>
        <pc:spChg chg="mod">
          <ac:chgData name="Sam Owens" userId="b46bc2cb320a1918" providerId="Windows Live" clId="Web-{E4C8F357-91F8-4FBA-AEF9-823C0350C1B9}" dt="2019-11-01T16:19:53.018" v="31" actId="20577"/>
          <ac:spMkLst>
            <pc:docMk/>
            <pc:sldMk cId="4113927438" sldId="402"/>
            <ac:spMk id="5" creationId="{00000000-0000-0000-0000-000000000000}"/>
          </ac:spMkLst>
        </pc:spChg>
        <pc:spChg chg="add mod">
          <ac:chgData name="Sam Owens" userId="b46bc2cb320a1918" providerId="Windows Live" clId="Web-{E4C8F357-91F8-4FBA-AEF9-823C0350C1B9}" dt="2019-11-01T16:24:36.528" v="85" actId="14100"/>
          <ac:spMkLst>
            <pc:docMk/>
            <pc:sldMk cId="4113927438" sldId="402"/>
            <ac:spMk id="15" creationId="{ACFC0726-032B-4B7F-B988-9A4D3291FF26}"/>
          </ac:spMkLst>
        </pc:spChg>
        <pc:spChg chg="add mod">
          <ac:chgData name="Sam Owens" userId="b46bc2cb320a1918" providerId="Windows Live" clId="Web-{E4C8F357-91F8-4FBA-AEF9-823C0350C1B9}" dt="2019-11-01T16:24:59.982" v="90" actId="1076"/>
          <ac:spMkLst>
            <pc:docMk/>
            <pc:sldMk cId="4113927438" sldId="402"/>
            <ac:spMk id="16" creationId="{CAC4DFBD-D909-4ECF-92CF-588952379025}"/>
          </ac:spMkLst>
        </pc:spChg>
        <pc:spChg chg="add mod">
          <ac:chgData name="Sam Owens" userId="b46bc2cb320a1918" providerId="Windows Live" clId="Web-{E4C8F357-91F8-4FBA-AEF9-823C0350C1B9}" dt="2019-11-01T16:25:26.842" v="95" actId="1076"/>
          <ac:spMkLst>
            <pc:docMk/>
            <pc:sldMk cId="4113927438" sldId="402"/>
            <ac:spMk id="17" creationId="{48D3310D-180E-4D1D-9ADA-754C4E382C54}"/>
          </ac:spMkLst>
        </pc:spChg>
        <pc:picChg chg="add mod">
          <ac:chgData name="Sam Owens" userId="b46bc2cb320a1918" providerId="Windows Live" clId="Web-{E4C8F357-91F8-4FBA-AEF9-823C0350C1B9}" dt="2019-11-01T16:22:36.992" v="59" actId="14100"/>
          <ac:picMkLst>
            <pc:docMk/>
            <pc:sldMk cId="4113927438" sldId="402"/>
            <ac:picMk id="2" creationId="{E60E25A2-8048-4151-9290-F0E546A11D89}"/>
          </ac:picMkLst>
        </pc:picChg>
        <pc:picChg chg="del">
          <ac:chgData name="Sam Owens" userId="b46bc2cb320a1918" providerId="Windows Live" clId="Web-{E4C8F357-91F8-4FBA-AEF9-823C0350C1B9}" dt="2019-11-01T16:08:44.198" v="4"/>
          <ac:picMkLst>
            <pc:docMk/>
            <pc:sldMk cId="4113927438" sldId="402"/>
            <ac:picMk id="4" creationId="{00000000-0000-0000-0000-000000000000}"/>
          </ac:picMkLst>
        </pc:picChg>
        <pc:picChg chg="add mod">
          <ac:chgData name="Sam Owens" userId="b46bc2cb320a1918" providerId="Windows Live" clId="Web-{E4C8F357-91F8-4FBA-AEF9-823C0350C1B9}" dt="2019-11-01T16:22:39.899" v="60" actId="1076"/>
          <ac:picMkLst>
            <pc:docMk/>
            <pc:sldMk cId="4113927438" sldId="402"/>
            <ac:picMk id="6" creationId="{174EC904-EF03-4DDC-8531-0982CE9031ED}"/>
          </ac:picMkLst>
        </pc:picChg>
        <pc:picChg chg="add mod">
          <ac:chgData name="Sam Owens" userId="b46bc2cb320a1918" providerId="Windows Live" clId="Web-{E4C8F357-91F8-4FBA-AEF9-823C0350C1B9}" dt="2019-11-01T16:24:51.888" v="88" actId="1076"/>
          <ac:picMkLst>
            <pc:docMk/>
            <pc:sldMk cId="4113927438" sldId="402"/>
            <ac:picMk id="8" creationId="{F727D2D9-33FB-4529-82E2-8590174E9751}"/>
          </ac:picMkLst>
        </pc:picChg>
        <pc:picChg chg="add mod">
          <ac:chgData name="Sam Owens" userId="b46bc2cb320a1918" providerId="Windows Live" clId="Web-{E4C8F357-91F8-4FBA-AEF9-823C0350C1B9}" dt="2019-11-01T16:23:03.728" v="65" actId="1076"/>
          <ac:picMkLst>
            <pc:docMk/>
            <pc:sldMk cId="4113927438" sldId="402"/>
            <ac:picMk id="10" creationId="{0298D26C-DDD1-4A30-96EB-F9BAFA034B2D}"/>
          </ac:picMkLst>
        </pc:picChg>
        <pc:cxnChg chg="add del mod">
          <ac:chgData name="Sam Owens" userId="b46bc2cb320a1918" providerId="Windows Live" clId="Web-{E4C8F357-91F8-4FBA-AEF9-823C0350C1B9}" dt="2019-11-01T16:24:19.980" v="80"/>
          <ac:cxnSpMkLst>
            <pc:docMk/>
            <pc:sldMk cId="4113927438" sldId="402"/>
            <ac:cxnSpMk id="12" creationId="{5EEEF123-DEF2-428C-BA55-29D6C278A62B}"/>
          </ac:cxnSpMkLst>
        </pc:cxnChg>
        <pc:cxnChg chg="add del mod">
          <ac:chgData name="Sam Owens" userId="b46bc2cb320a1918" providerId="Windows Live" clId="Web-{E4C8F357-91F8-4FBA-AEF9-823C0350C1B9}" dt="2019-11-01T16:24:22.605" v="82"/>
          <ac:cxnSpMkLst>
            <pc:docMk/>
            <pc:sldMk cId="4113927438" sldId="402"/>
            <ac:cxnSpMk id="13" creationId="{94E8E67D-EA0A-4A7E-AD71-CA04C8432C2C}"/>
          </ac:cxnSpMkLst>
        </pc:cxnChg>
        <pc:cxnChg chg="add del mod">
          <ac:chgData name="Sam Owens" userId="b46bc2cb320a1918" providerId="Windows Live" clId="Web-{E4C8F357-91F8-4FBA-AEF9-823C0350C1B9}" dt="2019-11-01T16:24:21.684" v="81"/>
          <ac:cxnSpMkLst>
            <pc:docMk/>
            <pc:sldMk cId="4113927438" sldId="402"/>
            <ac:cxnSpMk id="14" creationId="{B02D19C5-9790-4B2A-9F30-C07BD29B4741}"/>
          </ac:cxnSpMkLst>
        </pc:cxnChg>
      </pc:sldChg>
      <pc:sldChg chg="addSp delSp modSp add mod replId setBg">
        <pc:chgData name="Sam Owens" userId="b46bc2cb320a1918" providerId="Windows Live" clId="Web-{E4C8F357-91F8-4FBA-AEF9-823C0350C1B9}" dt="2019-11-01T16:24:16.090" v="79" actId="14100"/>
        <pc:sldMkLst>
          <pc:docMk/>
          <pc:sldMk cId="3826500565" sldId="403"/>
        </pc:sldMkLst>
        <pc:spChg chg="mod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5" creationId="{00000000-0000-0000-0000-000000000000}"/>
          </ac:spMkLst>
        </pc:spChg>
        <pc:spChg chg="add mod">
          <ac:chgData name="Sam Owens" userId="b46bc2cb320a1918" providerId="Windows Live" clId="Web-{E4C8F357-91F8-4FBA-AEF9-823C0350C1B9}" dt="2019-11-01T16:24:16.090" v="79" actId="14100"/>
          <ac:spMkLst>
            <pc:docMk/>
            <pc:sldMk cId="3826500565" sldId="403"/>
            <ac:spMk id="11" creationId="{C897C69C-232E-4953-BD1A-6CBBD775B222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12" creationId="{BB2B8762-61F0-4F1B-9364-D633EE9D6AF5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14" creationId="{E97675C8-1328-460C-9EBF-6B446B67EAD3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18" creationId="{C6417104-D4C1-4710-9982-2154A7F48492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20" creationId="{626F1402-2DEC-4071-84AF-350C7BF00D43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24" creationId="{DA52A394-10F4-4AA5-90E4-634D1E919DBA}"/>
          </ac:spMkLst>
        </pc:spChg>
        <pc:spChg chg="add del">
          <ac:chgData name="Sam Owens" userId="b46bc2cb320a1918" providerId="Windows Live" clId="Web-{E4C8F357-91F8-4FBA-AEF9-823C0350C1B9}" dt="2019-11-01T16:21:53.507" v="52"/>
          <ac:spMkLst>
            <pc:docMk/>
            <pc:sldMk cId="3826500565" sldId="403"/>
            <ac:spMk id="26" creationId="{07BDDC51-8BB2-42BE-8EA8-39B3E9AC1EF6}"/>
          </ac:spMkLst>
        </pc:spChg>
        <pc:picChg chg="del">
          <ac:chgData name="Sam Owens" userId="b46bc2cb320a1918" providerId="Windows Live" clId="Web-{E4C8F357-91F8-4FBA-AEF9-823C0350C1B9}" dt="2019-11-01T16:20:06.065" v="43"/>
          <ac:picMkLst>
            <pc:docMk/>
            <pc:sldMk cId="3826500565" sldId="403"/>
            <ac:picMk id="2" creationId="{E60E25A2-8048-4151-9290-F0E546A11D89}"/>
          </ac:picMkLst>
        </pc:picChg>
        <pc:picChg chg="add mod ord">
          <ac:chgData name="Sam Owens" userId="b46bc2cb320a1918" providerId="Windows Live" clId="Web-{E4C8F357-91F8-4FBA-AEF9-823C0350C1B9}" dt="2019-11-01T16:24:02.917" v="76" actId="1076"/>
          <ac:picMkLst>
            <pc:docMk/>
            <pc:sldMk cId="3826500565" sldId="403"/>
            <ac:picMk id="3" creationId="{04629195-777C-461A-85C8-99E41065D052}"/>
          </ac:picMkLst>
        </pc:picChg>
        <pc:picChg chg="del">
          <ac:chgData name="Sam Owens" userId="b46bc2cb320a1918" providerId="Windows Live" clId="Web-{E4C8F357-91F8-4FBA-AEF9-823C0350C1B9}" dt="2019-11-01T16:20:06.722" v="44"/>
          <ac:picMkLst>
            <pc:docMk/>
            <pc:sldMk cId="3826500565" sldId="403"/>
            <ac:picMk id="6" creationId="{174EC904-EF03-4DDC-8531-0982CE9031ED}"/>
          </ac:picMkLst>
        </pc:picChg>
        <pc:picChg chg="add mod">
          <ac:chgData name="Sam Owens" userId="b46bc2cb320a1918" providerId="Windows Live" clId="Web-{E4C8F357-91F8-4FBA-AEF9-823C0350C1B9}" dt="2019-11-01T16:24:04.230" v="77" actId="1076"/>
          <ac:picMkLst>
            <pc:docMk/>
            <pc:sldMk cId="3826500565" sldId="403"/>
            <ac:picMk id="7" creationId="{94BEFF5C-6893-4996-AA39-18E95D67880A}"/>
          </ac:picMkLst>
        </pc:picChg>
        <pc:picChg chg="del">
          <ac:chgData name="Sam Owens" userId="b46bc2cb320a1918" providerId="Windows Live" clId="Web-{E4C8F357-91F8-4FBA-AEF9-823C0350C1B9}" dt="2019-11-01T16:20:07.362" v="45"/>
          <ac:picMkLst>
            <pc:docMk/>
            <pc:sldMk cId="3826500565" sldId="403"/>
            <ac:picMk id="8" creationId="{F727D2D9-33FB-4529-82E2-8590174E9751}"/>
          </ac:picMkLst>
        </pc:picChg>
        <pc:picChg chg="del">
          <ac:chgData name="Sam Owens" userId="b46bc2cb320a1918" providerId="Windows Live" clId="Web-{E4C8F357-91F8-4FBA-AEF9-823C0350C1B9}" dt="2019-11-01T16:20:08.253" v="46"/>
          <ac:picMkLst>
            <pc:docMk/>
            <pc:sldMk cId="3826500565" sldId="403"/>
            <ac:picMk id="10" creationId="{0298D26C-DDD1-4A30-96EB-F9BAFA034B2D}"/>
          </ac:picMkLst>
        </pc:picChg>
        <pc:cxnChg chg="add del">
          <ac:chgData name="Sam Owens" userId="b46bc2cb320a1918" providerId="Windows Live" clId="Web-{E4C8F357-91F8-4FBA-AEF9-823C0350C1B9}" dt="2019-11-01T16:21:53.507" v="52"/>
          <ac:cxnSpMkLst>
            <pc:docMk/>
            <pc:sldMk cId="3826500565" sldId="403"/>
            <ac:cxnSpMk id="16" creationId="{514EE78B-AF71-4195-A01B-F1165D9233BF}"/>
          </ac:cxnSpMkLst>
        </pc:cxnChg>
        <pc:cxnChg chg="add del">
          <ac:chgData name="Sam Owens" userId="b46bc2cb320a1918" providerId="Windows Live" clId="Web-{E4C8F357-91F8-4FBA-AEF9-823C0350C1B9}" dt="2019-11-01T16:21:53.507" v="52"/>
          <ac:cxnSpMkLst>
            <pc:docMk/>
            <pc:sldMk cId="3826500565" sldId="403"/>
            <ac:cxnSpMk id="22" creationId="{04733B62-1719-4677-A612-CA0AC0AD7482}"/>
          </ac:cxnSpMkLst>
        </pc:cxnChg>
      </pc:sldChg>
      <pc:sldChg chg="add del replId">
        <pc:chgData name="Sam Owens" userId="b46bc2cb320a1918" providerId="Windows Live" clId="Web-{E4C8F357-91F8-4FBA-AEF9-823C0350C1B9}" dt="2019-11-01T16:25:09.529" v="92"/>
        <pc:sldMkLst>
          <pc:docMk/>
          <pc:sldMk cId="1218709141" sldId="404"/>
        </pc:sldMkLst>
      </pc:sldChg>
      <pc:sldChg chg="new del">
        <pc:chgData name="Sam Owens" userId="b46bc2cb320a1918" providerId="Windows Live" clId="Web-{E4C8F357-91F8-4FBA-AEF9-823C0350C1B9}" dt="2019-11-01T16:26:01.015" v="99"/>
        <pc:sldMkLst>
          <pc:docMk/>
          <pc:sldMk cId="3708748463" sldId="404"/>
        </pc:sldMkLst>
      </pc:sldChg>
      <pc:sldChg chg="modSp add ord replId">
        <pc:chgData name="Sam Owens" userId="b46bc2cb320a1918" providerId="Windows Live" clId="Web-{E4C8F357-91F8-4FBA-AEF9-823C0350C1B9}" dt="2019-11-01T16:26:16.359" v="108" actId="20577"/>
        <pc:sldMkLst>
          <pc:docMk/>
          <pc:sldMk cId="4022847151" sldId="405"/>
        </pc:sldMkLst>
        <pc:spChg chg="mod">
          <ac:chgData name="Sam Owens" userId="b46bc2cb320a1918" providerId="Windows Live" clId="Web-{E4C8F357-91F8-4FBA-AEF9-823C0350C1B9}" dt="2019-11-01T16:26:16.359" v="108" actId="20577"/>
          <ac:spMkLst>
            <pc:docMk/>
            <pc:sldMk cId="4022847151" sldId="405"/>
            <ac:spMk id="4" creationId="{00000000-0000-0000-0000-000000000000}"/>
          </ac:spMkLst>
        </pc:spChg>
      </pc:sldChg>
      <pc:sldChg chg="modSp add ord replId">
        <pc:chgData name="Sam Owens" userId="b46bc2cb320a1918" providerId="Windows Live" clId="Web-{E4C8F357-91F8-4FBA-AEF9-823C0350C1B9}" dt="2019-11-01T16:31:19.791" v="520" actId="20577"/>
        <pc:sldMkLst>
          <pc:docMk/>
          <pc:sldMk cId="3584282802" sldId="406"/>
        </pc:sldMkLst>
        <pc:spChg chg="mod">
          <ac:chgData name="Sam Owens" userId="b46bc2cb320a1918" providerId="Windows Live" clId="Web-{E4C8F357-91F8-4FBA-AEF9-823C0350C1B9}" dt="2019-11-01T16:31:19.791" v="520" actId="20577"/>
          <ac:spMkLst>
            <pc:docMk/>
            <pc:sldMk cId="3584282802" sldId="406"/>
            <ac:spMk id="3" creationId="{00000000-0000-0000-0000-000000000000}"/>
          </ac:spMkLst>
        </pc:spChg>
        <pc:spChg chg="mod">
          <ac:chgData name="Sam Owens" userId="b46bc2cb320a1918" providerId="Windows Live" clId="Web-{E4C8F357-91F8-4FBA-AEF9-823C0350C1B9}" dt="2019-11-01T16:27:36.003" v="114" actId="20577"/>
          <ac:spMkLst>
            <pc:docMk/>
            <pc:sldMk cId="3584282802" sldId="406"/>
            <ac:spMk id="5" creationId="{00000000-0000-0000-0000-000000000000}"/>
          </ac:spMkLst>
        </pc:spChg>
      </pc:sldChg>
    </pc:docChg>
  </pc:docChgLst>
  <pc:docChgLst>
    <pc:chgData name="Sam Owens" userId="b46bc2cb320a1918" providerId="Windows Live" clId="Web-{96E096C8-0370-48A3-9371-05F7510AA9CB}"/>
    <pc:docChg chg="modSld">
      <pc:chgData name="Sam Owens" userId="b46bc2cb320a1918" providerId="Windows Live" clId="Web-{96E096C8-0370-48A3-9371-05F7510AA9CB}" dt="2019-11-02T23:32:21.788" v="4"/>
      <pc:docMkLst>
        <pc:docMk/>
      </pc:docMkLst>
      <pc:sldChg chg="addSp modSp mod setBg">
        <pc:chgData name="Sam Owens" userId="b46bc2cb320a1918" providerId="Windows Live" clId="Web-{96E096C8-0370-48A3-9371-05F7510AA9CB}" dt="2019-11-02T23:30:38.162" v="1"/>
        <pc:sldMkLst>
          <pc:docMk/>
          <pc:sldMk cId="1940201078" sldId="376"/>
        </pc:sldMkLst>
        <pc:spChg chg="mod">
          <ac:chgData name="Sam Owens" userId="b46bc2cb320a1918" providerId="Windows Live" clId="Web-{96E096C8-0370-48A3-9371-05F7510AA9CB}" dt="2019-11-02T23:30:38.162" v="1"/>
          <ac:spMkLst>
            <pc:docMk/>
            <pc:sldMk cId="1940201078" sldId="376"/>
            <ac:spMk id="2" creationId="{00000000-0000-0000-0000-000000000000}"/>
          </ac:spMkLst>
        </pc:spChg>
        <pc:spChg chg="mod">
          <ac:chgData name="Sam Owens" userId="b46bc2cb320a1918" providerId="Windows Live" clId="Web-{96E096C8-0370-48A3-9371-05F7510AA9CB}" dt="2019-11-02T23:30:38.162" v="1"/>
          <ac:spMkLst>
            <pc:docMk/>
            <pc:sldMk cId="1940201078" sldId="376"/>
            <ac:spMk id="5" creationId="{00000000-0000-0000-0000-000000000000}"/>
          </ac:spMkLst>
        </pc:spChg>
        <pc:spChg chg="add">
          <ac:chgData name="Sam Owens" userId="b46bc2cb320a1918" providerId="Windows Live" clId="Web-{96E096C8-0370-48A3-9371-05F7510AA9CB}" dt="2019-11-02T23:30:38.162" v="1"/>
          <ac:spMkLst>
            <pc:docMk/>
            <pc:sldMk cId="1940201078" sldId="376"/>
            <ac:spMk id="10" creationId="{9A6C2C86-63BF-47D5-AA3F-905111A238E2}"/>
          </ac:spMkLst>
        </pc:spChg>
        <pc:cxnChg chg="add">
          <ac:chgData name="Sam Owens" userId="b46bc2cb320a1918" providerId="Windows Live" clId="Web-{96E096C8-0370-48A3-9371-05F7510AA9CB}" dt="2019-11-02T23:30:38.162" v="1"/>
          <ac:cxnSpMkLst>
            <pc:docMk/>
            <pc:sldMk cId="1940201078" sldId="376"/>
            <ac:cxnSpMk id="12" creationId="{425A0768-3044-4AA9-A889-D2CAA68C517A}"/>
          </ac:cxnSpMkLst>
        </pc:cxnChg>
      </pc:sldChg>
      <pc:sldChg chg="addSp modSp mod setBg">
        <pc:chgData name="Sam Owens" userId="b46bc2cb320a1918" providerId="Windows Live" clId="Web-{96E096C8-0370-48A3-9371-05F7510AA9CB}" dt="2019-11-02T23:32:21.788" v="4"/>
        <pc:sldMkLst>
          <pc:docMk/>
          <pc:sldMk cId="1436418619" sldId="380"/>
        </pc:sldMkLst>
        <pc:spChg chg="mod">
          <ac:chgData name="Sam Owens" userId="b46bc2cb320a1918" providerId="Windows Live" clId="Web-{96E096C8-0370-48A3-9371-05F7510AA9CB}" dt="2019-11-02T23:32:21.788" v="4"/>
          <ac:spMkLst>
            <pc:docMk/>
            <pc:sldMk cId="1436418619" sldId="380"/>
            <ac:spMk id="3" creationId="{00000000-0000-0000-0000-000000000000}"/>
          </ac:spMkLst>
        </pc:spChg>
        <pc:spChg chg="mod">
          <ac:chgData name="Sam Owens" userId="b46bc2cb320a1918" providerId="Windows Live" clId="Web-{96E096C8-0370-48A3-9371-05F7510AA9CB}" dt="2019-11-02T23:32:21.788" v="4"/>
          <ac:spMkLst>
            <pc:docMk/>
            <pc:sldMk cId="1436418619" sldId="380"/>
            <ac:spMk id="5" creationId="{00000000-0000-0000-0000-000000000000}"/>
          </ac:spMkLst>
        </pc:spChg>
        <pc:spChg chg="add">
          <ac:chgData name="Sam Owens" userId="b46bc2cb320a1918" providerId="Windows Live" clId="Web-{96E096C8-0370-48A3-9371-05F7510AA9CB}" dt="2019-11-02T23:32:21.788" v="4"/>
          <ac:spMkLst>
            <pc:docMk/>
            <pc:sldMk cId="1436418619" sldId="380"/>
            <ac:spMk id="10" creationId="{9A6C2C86-63BF-47D5-AA3F-905111A238E2}"/>
          </ac:spMkLst>
        </pc:spChg>
        <pc:cxnChg chg="add">
          <ac:chgData name="Sam Owens" userId="b46bc2cb320a1918" providerId="Windows Live" clId="Web-{96E096C8-0370-48A3-9371-05F7510AA9CB}" dt="2019-11-02T23:32:21.788" v="4"/>
          <ac:cxnSpMkLst>
            <pc:docMk/>
            <pc:sldMk cId="1436418619" sldId="380"/>
            <ac:cxnSpMk id="12" creationId="{425A0768-3044-4AA9-A889-D2CAA68C517A}"/>
          </ac:cxnSpMkLst>
        </pc:cxnChg>
      </pc:sldChg>
      <pc:sldChg chg="addSp modSp mod setBg">
        <pc:chgData name="Sam Owens" userId="b46bc2cb320a1918" providerId="Windows Live" clId="Web-{96E096C8-0370-48A3-9371-05F7510AA9CB}" dt="2019-11-02T23:31:12.600" v="3"/>
        <pc:sldMkLst>
          <pc:docMk/>
          <pc:sldMk cId="3529859152" sldId="381"/>
        </pc:sldMkLst>
        <pc:spChg chg="mod">
          <ac:chgData name="Sam Owens" userId="b46bc2cb320a1918" providerId="Windows Live" clId="Web-{96E096C8-0370-48A3-9371-05F7510AA9CB}" dt="2019-11-02T23:31:12.600" v="3"/>
          <ac:spMkLst>
            <pc:docMk/>
            <pc:sldMk cId="3529859152" sldId="381"/>
            <ac:spMk id="5" creationId="{00000000-0000-0000-0000-000000000000}"/>
          </ac:spMkLst>
        </pc:spChg>
        <pc:graphicFrameChg chg="mod modGraphic">
          <ac:chgData name="Sam Owens" userId="b46bc2cb320a1918" providerId="Windows Live" clId="Web-{96E096C8-0370-48A3-9371-05F7510AA9CB}" dt="2019-11-02T23:31:12.600" v="3"/>
          <ac:graphicFrameMkLst>
            <pc:docMk/>
            <pc:sldMk cId="3529859152" sldId="381"/>
            <ac:graphicFrameMk id="2" creationId="{EDA48C58-4D1E-45E2-BEB0-1C9759331DFC}"/>
          </ac:graphicFrameMkLst>
        </pc:graphicFrameChg>
        <pc:picChg chg="add">
          <ac:chgData name="Sam Owens" userId="b46bc2cb320a1918" providerId="Windows Live" clId="Web-{96E096C8-0370-48A3-9371-05F7510AA9CB}" dt="2019-11-02T23:31:12.600" v="3"/>
          <ac:picMkLst>
            <pc:docMk/>
            <pc:sldMk cId="3529859152" sldId="381"/>
            <ac:picMk id="10" creationId="{7A39C972-BD08-4963-9651-14CC8AB52ECE}"/>
          </ac:picMkLst>
        </pc:picChg>
      </pc:sldChg>
      <pc:sldChg chg="addSp modSp mod setBg">
        <pc:chgData name="Sam Owens" userId="b46bc2cb320a1918" providerId="Windows Live" clId="Web-{96E096C8-0370-48A3-9371-05F7510AA9CB}" dt="2019-11-02T23:30:58.803" v="2"/>
        <pc:sldMkLst>
          <pc:docMk/>
          <pc:sldMk cId="3584282802" sldId="406"/>
        </pc:sldMkLst>
        <pc:spChg chg="mod">
          <ac:chgData name="Sam Owens" userId="b46bc2cb320a1918" providerId="Windows Live" clId="Web-{96E096C8-0370-48A3-9371-05F7510AA9CB}" dt="2019-11-02T23:30:58.803" v="2"/>
          <ac:spMkLst>
            <pc:docMk/>
            <pc:sldMk cId="3584282802" sldId="406"/>
            <ac:spMk id="3" creationId="{00000000-0000-0000-0000-000000000000}"/>
          </ac:spMkLst>
        </pc:spChg>
        <pc:spChg chg="mod">
          <ac:chgData name="Sam Owens" userId="b46bc2cb320a1918" providerId="Windows Live" clId="Web-{96E096C8-0370-48A3-9371-05F7510AA9CB}" dt="2019-11-02T23:30:58.803" v="2"/>
          <ac:spMkLst>
            <pc:docMk/>
            <pc:sldMk cId="3584282802" sldId="406"/>
            <ac:spMk id="5" creationId="{00000000-0000-0000-0000-000000000000}"/>
          </ac:spMkLst>
        </pc:spChg>
        <pc:spChg chg="add">
          <ac:chgData name="Sam Owens" userId="b46bc2cb320a1918" providerId="Windows Live" clId="Web-{96E096C8-0370-48A3-9371-05F7510AA9CB}" dt="2019-11-02T23:30:58.803" v="2"/>
          <ac:spMkLst>
            <pc:docMk/>
            <pc:sldMk cId="3584282802" sldId="406"/>
            <ac:spMk id="10" creationId="{9A6C2C86-63BF-47D5-AA3F-905111A238E2}"/>
          </ac:spMkLst>
        </pc:spChg>
        <pc:cxnChg chg="add">
          <ac:chgData name="Sam Owens" userId="b46bc2cb320a1918" providerId="Windows Live" clId="Web-{96E096C8-0370-48A3-9371-05F7510AA9CB}" dt="2019-11-02T23:30:58.803" v="2"/>
          <ac:cxnSpMkLst>
            <pc:docMk/>
            <pc:sldMk cId="3584282802" sldId="406"/>
            <ac:cxnSpMk id="12" creationId="{425A0768-3044-4AA9-A889-D2CAA68C517A}"/>
          </ac:cxnSpMkLst>
        </pc:cxnChg>
      </pc:sldChg>
      <pc:sldChg chg="addSp modSp mod setBg">
        <pc:chgData name="Sam Owens" userId="b46bc2cb320a1918" providerId="Windows Live" clId="Web-{96E096C8-0370-48A3-9371-05F7510AA9CB}" dt="2019-11-02T23:30:27.256" v="0"/>
        <pc:sldMkLst>
          <pc:docMk/>
          <pc:sldMk cId="3914924148" sldId="413"/>
        </pc:sldMkLst>
        <pc:spChg chg="mod">
          <ac:chgData name="Sam Owens" userId="b46bc2cb320a1918" providerId="Windows Live" clId="Web-{96E096C8-0370-48A3-9371-05F7510AA9CB}" dt="2019-11-02T23:30:27.256" v="0"/>
          <ac:spMkLst>
            <pc:docMk/>
            <pc:sldMk cId="3914924148" sldId="413"/>
            <ac:spMk id="3" creationId="{00000000-0000-0000-0000-000000000000}"/>
          </ac:spMkLst>
        </pc:spChg>
        <pc:spChg chg="mod">
          <ac:chgData name="Sam Owens" userId="b46bc2cb320a1918" providerId="Windows Live" clId="Web-{96E096C8-0370-48A3-9371-05F7510AA9CB}" dt="2019-11-02T23:30:27.256" v="0"/>
          <ac:spMkLst>
            <pc:docMk/>
            <pc:sldMk cId="3914924148" sldId="413"/>
            <ac:spMk id="5" creationId="{00000000-0000-0000-0000-000000000000}"/>
          </ac:spMkLst>
        </pc:spChg>
        <pc:spChg chg="add">
          <ac:chgData name="Sam Owens" userId="b46bc2cb320a1918" providerId="Windows Live" clId="Web-{96E096C8-0370-48A3-9371-05F7510AA9CB}" dt="2019-11-02T23:30:27.256" v="0"/>
          <ac:spMkLst>
            <pc:docMk/>
            <pc:sldMk cId="3914924148" sldId="413"/>
            <ac:spMk id="10" creationId="{9A6C2C86-63BF-47D5-AA3F-905111A238E2}"/>
          </ac:spMkLst>
        </pc:spChg>
        <pc:cxnChg chg="add">
          <ac:chgData name="Sam Owens" userId="b46bc2cb320a1918" providerId="Windows Live" clId="Web-{96E096C8-0370-48A3-9371-05F7510AA9CB}" dt="2019-11-02T23:30:27.256" v="0"/>
          <ac:cxnSpMkLst>
            <pc:docMk/>
            <pc:sldMk cId="3914924148" sldId="413"/>
            <ac:cxnSpMk id="12" creationId="{425A0768-3044-4AA9-A889-D2CAA68C517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76373-BFD3-42A4-98E7-70E2FBD6A6C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57689D-CAC8-4A73-9E66-48EFE0791FD3}">
      <dgm:prSet/>
      <dgm:spPr/>
      <dgm:t>
        <a:bodyPr/>
        <a:lstStyle/>
        <a:p>
          <a:r>
            <a:rPr lang="en-GB"/>
            <a:t>Workload</a:t>
          </a:r>
          <a:endParaRPr lang="en-US"/>
        </a:p>
      </dgm:t>
    </dgm:pt>
    <dgm:pt modelId="{A0BFA81F-CD06-4D75-9C34-6D017790DE95}" type="parTrans" cxnId="{AD10BB2D-A86C-4280-B724-CF0C042ED9FD}">
      <dgm:prSet/>
      <dgm:spPr/>
      <dgm:t>
        <a:bodyPr/>
        <a:lstStyle/>
        <a:p>
          <a:endParaRPr lang="en-US"/>
        </a:p>
      </dgm:t>
    </dgm:pt>
    <dgm:pt modelId="{2484F556-E798-4761-8CC7-830E4902F560}" type="sibTrans" cxnId="{AD10BB2D-A86C-4280-B724-CF0C042ED9FD}">
      <dgm:prSet/>
      <dgm:spPr/>
      <dgm:t>
        <a:bodyPr/>
        <a:lstStyle/>
        <a:p>
          <a:endParaRPr lang="en-US"/>
        </a:p>
      </dgm:t>
    </dgm:pt>
    <dgm:pt modelId="{A1F5D589-2A61-476E-A0FC-875478C9E9A9}">
      <dgm:prSet/>
      <dgm:spPr/>
      <dgm:t>
        <a:bodyPr/>
        <a:lstStyle/>
        <a:p>
          <a:r>
            <a:rPr lang="en-GB" dirty="0"/>
            <a:t>Tidying </a:t>
          </a:r>
          <a:r>
            <a:rPr lang="en-GB" dirty="0" smtClean="0"/>
            <a:t>up </a:t>
          </a:r>
          <a:r>
            <a:rPr lang="en-GB" dirty="0"/>
            <a:t>functions</a:t>
          </a:r>
          <a:endParaRPr lang="en-US" dirty="0"/>
        </a:p>
      </dgm:t>
    </dgm:pt>
    <dgm:pt modelId="{960D09F9-C2B0-4625-B434-36EFA2986FE3}" type="parTrans" cxnId="{2406E31F-0B4C-400E-B319-3054643838BB}">
      <dgm:prSet/>
      <dgm:spPr/>
      <dgm:t>
        <a:bodyPr/>
        <a:lstStyle/>
        <a:p>
          <a:endParaRPr lang="en-US"/>
        </a:p>
      </dgm:t>
    </dgm:pt>
    <dgm:pt modelId="{A6402A62-6239-43BD-A242-7E2BACF2AB3B}" type="sibTrans" cxnId="{2406E31F-0B4C-400E-B319-3054643838BB}">
      <dgm:prSet/>
      <dgm:spPr/>
      <dgm:t>
        <a:bodyPr/>
        <a:lstStyle/>
        <a:p>
          <a:endParaRPr lang="en-US"/>
        </a:p>
      </dgm:t>
    </dgm:pt>
    <dgm:pt modelId="{4E5BB461-16EC-428E-A11F-B1ABDFAF96C5}">
      <dgm:prSet/>
      <dgm:spPr/>
      <dgm:t>
        <a:bodyPr/>
        <a:lstStyle/>
        <a:p>
          <a:r>
            <a:rPr lang="en-GB"/>
            <a:t>Deal with DPI scaling </a:t>
          </a:r>
          <a:endParaRPr lang="en-US"/>
        </a:p>
      </dgm:t>
    </dgm:pt>
    <dgm:pt modelId="{39963134-CEEF-4735-B5B2-7ECD510408D5}" type="parTrans" cxnId="{F0917453-4B9D-4C57-991E-3F8B856C4E23}">
      <dgm:prSet/>
      <dgm:spPr/>
      <dgm:t>
        <a:bodyPr/>
        <a:lstStyle/>
        <a:p>
          <a:endParaRPr lang="en-US"/>
        </a:p>
      </dgm:t>
    </dgm:pt>
    <dgm:pt modelId="{8E2DF3DD-8042-417E-ABC8-E743AB32931D}" type="sibTrans" cxnId="{F0917453-4B9D-4C57-991E-3F8B856C4E23}">
      <dgm:prSet/>
      <dgm:spPr/>
      <dgm:t>
        <a:bodyPr/>
        <a:lstStyle/>
        <a:p>
          <a:endParaRPr lang="en-US"/>
        </a:p>
      </dgm:t>
    </dgm:pt>
    <dgm:pt modelId="{C2E338F6-5909-425D-A915-399EB45E995A}">
      <dgm:prSet/>
      <dgm:spPr/>
      <dgm:t>
        <a:bodyPr/>
        <a:lstStyle/>
        <a:p>
          <a:r>
            <a:rPr lang="en-GB"/>
            <a:t>Control</a:t>
          </a:r>
          <a:endParaRPr lang="en-US"/>
        </a:p>
      </dgm:t>
    </dgm:pt>
    <dgm:pt modelId="{733382D8-5192-480F-B727-C146C332EE8A}" type="parTrans" cxnId="{151CDA24-2335-44B7-8626-F58861B2946C}">
      <dgm:prSet/>
      <dgm:spPr/>
      <dgm:t>
        <a:bodyPr/>
        <a:lstStyle/>
        <a:p>
          <a:endParaRPr lang="en-US"/>
        </a:p>
      </dgm:t>
    </dgm:pt>
    <dgm:pt modelId="{DA7844CE-08F0-4AEF-B591-2E21408CA1D2}" type="sibTrans" cxnId="{151CDA24-2335-44B7-8626-F58861B2946C}">
      <dgm:prSet/>
      <dgm:spPr/>
      <dgm:t>
        <a:bodyPr/>
        <a:lstStyle/>
        <a:p>
          <a:endParaRPr lang="en-US"/>
        </a:p>
      </dgm:t>
    </dgm:pt>
    <dgm:pt modelId="{B2CE5212-D9D7-43D3-95DA-30FDFE8241AF}">
      <dgm:prSet/>
      <dgm:spPr/>
      <dgm:t>
        <a:bodyPr/>
        <a:lstStyle/>
        <a:p>
          <a:r>
            <a:rPr lang="en-US"/>
            <a:t>More/Better error handling</a:t>
          </a:r>
        </a:p>
      </dgm:t>
    </dgm:pt>
    <dgm:pt modelId="{4CBA0348-933E-46A1-8EEF-51AC00AF9F30}" type="parTrans" cxnId="{2A1BF12D-1A02-4D03-A764-DB56CD04E11D}">
      <dgm:prSet/>
      <dgm:spPr/>
      <dgm:t>
        <a:bodyPr/>
        <a:lstStyle/>
        <a:p>
          <a:endParaRPr lang="en-US"/>
        </a:p>
      </dgm:t>
    </dgm:pt>
    <dgm:pt modelId="{AAAEE282-2CA7-4B59-A699-7B6B75DB0C58}" type="sibTrans" cxnId="{2A1BF12D-1A02-4D03-A764-DB56CD04E11D}">
      <dgm:prSet/>
      <dgm:spPr/>
      <dgm:t>
        <a:bodyPr/>
        <a:lstStyle/>
        <a:p>
          <a:endParaRPr lang="en-US"/>
        </a:p>
      </dgm:t>
    </dgm:pt>
    <dgm:pt modelId="{EA8BA214-E2D5-4B12-B718-88BE3D907253}">
      <dgm:prSet/>
      <dgm:spPr/>
      <dgm:t>
        <a:bodyPr/>
        <a:lstStyle/>
        <a:p>
          <a:r>
            <a:rPr lang="en-US" dirty="0"/>
            <a:t>More/Better error handling</a:t>
          </a:r>
        </a:p>
      </dgm:t>
    </dgm:pt>
    <dgm:pt modelId="{9A4EDA7F-7CAA-419C-8AA8-FBF6D3595F70}" type="parTrans" cxnId="{40CE3AAE-78D4-476D-A661-1DFDB1959272}">
      <dgm:prSet/>
      <dgm:spPr/>
      <dgm:t>
        <a:bodyPr/>
        <a:lstStyle/>
        <a:p>
          <a:endParaRPr lang="en-US"/>
        </a:p>
      </dgm:t>
    </dgm:pt>
    <dgm:pt modelId="{C40A0DA2-D3AE-4E1F-8E39-7F3E2787929E}" type="sibTrans" cxnId="{40CE3AAE-78D4-476D-A661-1DFDB1959272}">
      <dgm:prSet/>
      <dgm:spPr/>
      <dgm:t>
        <a:bodyPr/>
        <a:lstStyle/>
        <a:p>
          <a:endParaRPr lang="en-US"/>
        </a:p>
      </dgm:t>
    </dgm:pt>
    <dgm:pt modelId="{5458B469-B98D-497B-99AF-80E41CBEA487}">
      <dgm:prSet/>
      <dgm:spPr/>
      <dgm:t>
        <a:bodyPr/>
        <a:lstStyle/>
        <a:p>
          <a:r>
            <a:rPr lang="en-US"/>
            <a:t>Workload Script recorder</a:t>
          </a:r>
        </a:p>
      </dgm:t>
    </dgm:pt>
    <dgm:pt modelId="{EF31F547-D5D6-41A5-9974-D55B187B7C87}" type="parTrans" cxnId="{C82AB9F6-47B8-41E2-96F3-7DD8CC85EB35}">
      <dgm:prSet/>
      <dgm:spPr/>
      <dgm:t>
        <a:bodyPr/>
        <a:lstStyle/>
        <a:p>
          <a:endParaRPr lang="en-US"/>
        </a:p>
      </dgm:t>
    </dgm:pt>
    <dgm:pt modelId="{B5FD94E9-766B-49C9-8666-EB1232F4A453}" type="sibTrans" cxnId="{C82AB9F6-47B8-41E2-96F3-7DD8CC85EB35}">
      <dgm:prSet/>
      <dgm:spPr/>
      <dgm:t>
        <a:bodyPr/>
        <a:lstStyle/>
        <a:p>
          <a:endParaRPr lang="en-US"/>
        </a:p>
      </dgm:t>
    </dgm:pt>
    <dgm:pt modelId="{B9715CE0-F0F9-47BC-824B-E6ECD68041E8}">
      <dgm:prSet/>
      <dgm:spPr/>
      <dgm:t>
        <a:bodyPr/>
        <a:lstStyle/>
        <a:p>
          <a:r>
            <a:rPr lang="en-US"/>
            <a:t>Feedback in XAML rather than WinForms</a:t>
          </a:r>
        </a:p>
      </dgm:t>
    </dgm:pt>
    <dgm:pt modelId="{DD29717F-ED49-4C19-97ED-62754C4CD859}" type="parTrans" cxnId="{5035F0A0-5E1F-498B-B88A-22AE8392C707}">
      <dgm:prSet/>
      <dgm:spPr/>
      <dgm:t>
        <a:bodyPr/>
        <a:lstStyle/>
        <a:p>
          <a:endParaRPr lang="en-US"/>
        </a:p>
      </dgm:t>
    </dgm:pt>
    <dgm:pt modelId="{D6774076-C6A6-4EC6-A5ED-C400D215EAC5}" type="sibTrans" cxnId="{5035F0A0-5E1F-498B-B88A-22AE8392C707}">
      <dgm:prSet/>
      <dgm:spPr/>
      <dgm:t>
        <a:bodyPr/>
        <a:lstStyle/>
        <a:p>
          <a:endParaRPr lang="en-US"/>
        </a:p>
      </dgm:t>
    </dgm:pt>
    <dgm:pt modelId="{1302C7FA-F3AF-42DD-A7A3-42CEE3EE3CDB}">
      <dgm:prSet/>
      <dgm:spPr/>
      <dgm:t>
        <a:bodyPr/>
        <a:lstStyle/>
        <a:p>
          <a:r>
            <a:rPr lang="en-US" dirty="0"/>
            <a:t>Tidying up </a:t>
          </a:r>
          <a:r>
            <a:rPr lang="en-US" dirty="0" err="1"/>
            <a:t>runspaces</a:t>
          </a:r>
          <a:endParaRPr lang="en-US" dirty="0"/>
        </a:p>
      </dgm:t>
    </dgm:pt>
    <dgm:pt modelId="{E102CB06-8300-474A-B4D3-4879F72BBD5A}" type="parTrans" cxnId="{07D409A3-5260-48DD-986B-B0C5DBDBD8AE}">
      <dgm:prSet/>
      <dgm:spPr/>
      <dgm:t>
        <a:bodyPr/>
        <a:lstStyle/>
        <a:p>
          <a:endParaRPr lang="en-US"/>
        </a:p>
      </dgm:t>
    </dgm:pt>
    <dgm:pt modelId="{AA86BB04-3BDB-471B-B8AF-4D9B9C598A7F}" type="sibTrans" cxnId="{07D409A3-5260-48DD-986B-B0C5DBDBD8AE}">
      <dgm:prSet/>
      <dgm:spPr/>
      <dgm:t>
        <a:bodyPr/>
        <a:lstStyle/>
        <a:p>
          <a:endParaRPr lang="en-US"/>
        </a:p>
      </dgm:t>
    </dgm:pt>
    <dgm:pt modelId="{BBD1CEFC-0E70-4CFD-8D14-031DE2B5107A}">
      <dgm:prSet/>
      <dgm:spPr/>
      <dgm:t>
        <a:bodyPr/>
        <a:lstStyle/>
        <a:p>
          <a:r>
            <a:rPr lang="en-US" dirty="0"/>
            <a:t>More user friendly input e.g. </a:t>
          </a:r>
          <a:r>
            <a:rPr lang="en-US" dirty="0" err="1"/>
            <a:t>userXXX</a:t>
          </a:r>
          <a:r>
            <a:rPr lang="en-US" dirty="0"/>
            <a:t> or AD style picker</a:t>
          </a:r>
        </a:p>
      </dgm:t>
    </dgm:pt>
    <dgm:pt modelId="{FC708CBF-B058-4BC2-A5FF-AFBAE42CB553}" type="parTrans" cxnId="{953AECF4-DE54-4A0D-AE4D-4E8B52B5DAB9}">
      <dgm:prSet/>
      <dgm:spPr/>
      <dgm:t>
        <a:bodyPr/>
        <a:lstStyle/>
        <a:p>
          <a:endParaRPr lang="en-US"/>
        </a:p>
      </dgm:t>
    </dgm:pt>
    <dgm:pt modelId="{D25F8515-6669-41F6-A477-3E1E15B0BB5D}" type="sibTrans" cxnId="{953AECF4-DE54-4A0D-AE4D-4E8B52B5DAB9}">
      <dgm:prSet/>
      <dgm:spPr/>
      <dgm:t>
        <a:bodyPr/>
        <a:lstStyle/>
        <a:p>
          <a:endParaRPr lang="en-US"/>
        </a:p>
      </dgm:t>
    </dgm:pt>
    <dgm:pt modelId="{A58C1724-BA65-4031-9CE4-2B3ACD658045}">
      <dgm:prSet/>
      <dgm:spPr/>
      <dgm:t>
        <a:bodyPr/>
        <a:lstStyle/>
        <a:p>
          <a:r>
            <a:rPr lang="en-US" dirty="0"/>
            <a:t>Better timing to take session launch variations</a:t>
          </a:r>
        </a:p>
      </dgm:t>
    </dgm:pt>
    <dgm:pt modelId="{6CA46898-12C3-45F9-91AE-7E403DB00407}" type="parTrans" cxnId="{BE156A49-E034-4A5E-B7F6-DF135F4AA478}">
      <dgm:prSet/>
      <dgm:spPr/>
    </dgm:pt>
    <dgm:pt modelId="{EF640AA7-64A2-40F9-B9C1-0ED71D70694F}" type="sibTrans" cxnId="{BE156A49-E034-4A5E-B7F6-DF135F4AA478}">
      <dgm:prSet/>
      <dgm:spPr/>
    </dgm:pt>
    <dgm:pt modelId="{8DDA5B3D-FCC9-4DAA-B56B-8869567CE2C3}" type="pres">
      <dgm:prSet presAssocID="{C8476373-BFD3-42A4-98E7-70E2FBD6A6C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22EB75-6BA3-48FD-B693-5CCA799629CA}" type="pres">
      <dgm:prSet presAssocID="{9457689D-CAC8-4A73-9E66-48EFE0791FD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01D08-18BA-4343-984A-94AC8242849F}" type="pres">
      <dgm:prSet presAssocID="{9457689D-CAC8-4A73-9E66-48EFE0791FD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BA9DA-0EA0-4CA5-96B6-FFBE371D937A}" type="pres">
      <dgm:prSet presAssocID="{C2E338F6-5909-425D-A915-399EB45E99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FD1BD-0F92-4028-9CE0-E46819F73C41}" type="pres">
      <dgm:prSet presAssocID="{C2E338F6-5909-425D-A915-399EB45E995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0827C3-D5EC-432D-9A8A-D35595A8C712}" type="presOf" srcId="{9457689D-CAC8-4A73-9E66-48EFE0791FD3}" destId="{B822EB75-6BA3-48FD-B693-5CCA799629CA}" srcOrd="0" destOrd="0" presId="urn:microsoft.com/office/officeart/2005/8/layout/vList2"/>
    <dgm:cxn modelId="{2406E31F-0B4C-400E-B319-3054643838BB}" srcId="{9457689D-CAC8-4A73-9E66-48EFE0791FD3}" destId="{A1F5D589-2A61-476E-A0FC-875478C9E9A9}" srcOrd="0" destOrd="0" parTransId="{960D09F9-C2B0-4625-B434-36EFA2986FE3}" sibTransId="{A6402A62-6239-43BD-A242-7E2BACF2AB3B}"/>
    <dgm:cxn modelId="{09EE0900-B0F8-4601-AB7C-C1E4CFF08B0C}" type="presOf" srcId="{A1F5D589-2A61-476E-A0FC-875478C9E9A9}" destId="{F7C01D08-18BA-4343-984A-94AC8242849F}" srcOrd="0" destOrd="0" presId="urn:microsoft.com/office/officeart/2005/8/layout/vList2"/>
    <dgm:cxn modelId="{74688E4C-92DB-4233-8BC8-EA3CE1623F3B}" type="presOf" srcId="{4E5BB461-16EC-428E-A11F-B1ABDFAF96C5}" destId="{F7C01D08-18BA-4343-984A-94AC8242849F}" srcOrd="0" destOrd="1" presId="urn:microsoft.com/office/officeart/2005/8/layout/vList2"/>
    <dgm:cxn modelId="{1E421826-38CA-4473-B9DB-969482945FC1}" type="presOf" srcId="{5458B469-B98D-497B-99AF-80E41CBEA487}" destId="{F7C01D08-18BA-4343-984A-94AC8242849F}" srcOrd="0" destOrd="3" presId="urn:microsoft.com/office/officeart/2005/8/layout/vList2"/>
    <dgm:cxn modelId="{BE156A49-E034-4A5E-B7F6-DF135F4AA478}" srcId="{C2E338F6-5909-425D-A915-399EB45E995A}" destId="{A58C1724-BA65-4031-9CE4-2B3ACD658045}" srcOrd="1" destOrd="0" parTransId="{6CA46898-12C3-45F9-91AE-7E403DB00407}" sibTransId="{EF640AA7-64A2-40F9-B9C1-0ED71D70694F}"/>
    <dgm:cxn modelId="{953AECF4-DE54-4A0D-AE4D-4E8B52B5DAB9}" srcId="{C2E338F6-5909-425D-A915-399EB45E995A}" destId="{BBD1CEFC-0E70-4CFD-8D14-031DE2B5107A}" srcOrd="3" destOrd="0" parTransId="{FC708CBF-B058-4BC2-A5FF-AFBAE42CB553}" sibTransId="{D25F8515-6669-41F6-A477-3E1E15B0BB5D}"/>
    <dgm:cxn modelId="{F0917453-4B9D-4C57-991E-3F8B856C4E23}" srcId="{9457689D-CAC8-4A73-9E66-48EFE0791FD3}" destId="{4E5BB461-16EC-428E-A11F-B1ABDFAF96C5}" srcOrd="1" destOrd="0" parTransId="{39963134-CEEF-4735-B5B2-7ECD510408D5}" sibTransId="{8E2DF3DD-8042-417E-ABC8-E743AB32931D}"/>
    <dgm:cxn modelId="{93F5445B-8EAB-4FEF-A45A-944B47A68970}" type="presOf" srcId="{1302C7FA-F3AF-42DD-A7A3-42CEE3EE3CDB}" destId="{FF0FD1BD-0F92-4028-9CE0-E46819F73C41}" srcOrd="0" destOrd="2" presId="urn:microsoft.com/office/officeart/2005/8/layout/vList2"/>
    <dgm:cxn modelId="{151CDA24-2335-44B7-8626-F58861B2946C}" srcId="{C8476373-BFD3-42A4-98E7-70E2FBD6A6CB}" destId="{C2E338F6-5909-425D-A915-399EB45E995A}" srcOrd="1" destOrd="0" parTransId="{733382D8-5192-480F-B727-C146C332EE8A}" sibTransId="{DA7844CE-08F0-4AEF-B591-2E21408CA1D2}"/>
    <dgm:cxn modelId="{2A1BF12D-1A02-4D03-A764-DB56CD04E11D}" srcId="{9457689D-CAC8-4A73-9E66-48EFE0791FD3}" destId="{B2CE5212-D9D7-43D3-95DA-30FDFE8241AF}" srcOrd="2" destOrd="0" parTransId="{4CBA0348-933E-46A1-8EEF-51AC00AF9F30}" sibTransId="{AAAEE282-2CA7-4B59-A699-7B6B75DB0C58}"/>
    <dgm:cxn modelId="{DE20A268-BAF1-4E2D-8042-E1496AC0E025}" type="presOf" srcId="{B2CE5212-D9D7-43D3-95DA-30FDFE8241AF}" destId="{F7C01D08-18BA-4343-984A-94AC8242849F}" srcOrd="0" destOrd="2" presId="urn:microsoft.com/office/officeart/2005/8/layout/vList2"/>
    <dgm:cxn modelId="{5035F0A0-5E1F-498B-B88A-22AE8392C707}" srcId="{9457689D-CAC8-4A73-9E66-48EFE0791FD3}" destId="{B9715CE0-F0F9-47BC-824B-E6ECD68041E8}" srcOrd="4" destOrd="0" parTransId="{DD29717F-ED49-4C19-97ED-62754C4CD859}" sibTransId="{D6774076-C6A6-4EC6-A5ED-C400D215EAC5}"/>
    <dgm:cxn modelId="{40CE3AAE-78D4-476D-A661-1DFDB1959272}" srcId="{C2E338F6-5909-425D-A915-399EB45E995A}" destId="{EA8BA214-E2D5-4B12-B718-88BE3D907253}" srcOrd="0" destOrd="0" parTransId="{9A4EDA7F-7CAA-419C-8AA8-FBF6D3595F70}" sibTransId="{C40A0DA2-D3AE-4E1F-8E39-7F3E2787929E}"/>
    <dgm:cxn modelId="{0BB67636-D8AB-4631-9AA5-1DDB377A4243}" type="presOf" srcId="{C8476373-BFD3-42A4-98E7-70E2FBD6A6CB}" destId="{8DDA5B3D-FCC9-4DAA-B56B-8869567CE2C3}" srcOrd="0" destOrd="0" presId="urn:microsoft.com/office/officeart/2005/8/layout/vList2"/>
    <dgm:cxn modelId="{AD10BB2D-A86C-4280-B724-CF0C042ED9FD}" srcId="{C8476373-BFD3-42A4-98E7-70E2FBD6A6CB}" destId="{9457689D-CAC8-4A73-9E66-48EFE0791FD3}" srcOrd="0" destOrd="0" parTransId="{A0BFA81F-CD06-4D75-9C34-6D017790DE95}" sibTransId="{2484F556-E798-4761-8CC7-830E4902F560}"/>
    <dgm:cxn modelId="{4CD1D791-CAA9-47B6-AC7A-C4F3CC6C9530}" type="presOf" srcId="{BBD1CEFC-0E70-4CFD-8D14-031DE2B5107A}" destId="{FF0FD1BD-0F92-4028-9CE0-E46819F73C41}" srcOrd="0" destOrd="3" presId="urn:microsoft.com/office/officeart/2005/8/layout/vList2"/>
    <dgm:cxn modelId="{5313392D-51FD-4F24-880C-2E6A20247B17}" type="presOf" srcId="{C2E338F6-5909-425D-A915-399EB45E995A}" destId="{4D1BA9DA-0EA0-4CA5-96B6-FFBE371D937A}" srcOrd="0" destOrd="0" presId="urn:microsoft.com/office/officeart/2005/8/layout/vList2"/>
    <dgm:cxn modelId="{D92521B4-F731-41CF-B0B9-2EB725AED7C2}" type="presOf" srcId="{A58C1724-BA65-4031-9CE4-2B3ACD658045}" destId="{FF0FD1BD-0F92-4028-9CE0-E46819F73C41}" srcOrd="0" destOrd="1" presId="urn:microsoft.com/office/officeart/2005/8/layout/vList2"/>
    <dgm:cxn modelId="{99F900DA-CD68-469A-B837-9D763E583E7C}" type="presOf" srcId="{B9715CE0-F0F9-47BC-824B-E6ECD68041E8}" destId="{F7C01D08-18BA-4343-984A-94AC8242849F}" srcOrd="0" destOrd="4" presId="urn:microsoft.com/office/officeart/2005/8/layout/vList2"/>
    <dgm:cxn modelId="{07D409A3-5260-48DD-986B-B0C5DBDBD8AE}" srcId="{C2E338F6-5909-425D-A915-399EB45E995A}" destId="{1302C7FA-F3AF-42DD-A7A3-42CEE3EE3CDB}" srcOrd="2" destOrd="0" parTransId="{E102CB06-8300-474A-B4D3-4879F72BBD5A}" sibTransId="{AA86BB04-3BDB-471B-B8AF-4D9B9C598A7F}"/>
    <dgm:cxn modelId="{C82AB9F6-47B8-41E2-96F3-7DD8CC85EB35}" srcId="{9457689D-CAC8-4A73-9E66-48EFE0791FD3}" destId="{5458B469-B98D-497B-99AF-80E41CBEA487}" srcOrd="3" destOrd="0" parTransId="{EF31F547-D5D6-41A5-9974-D55B187B7C87}" sibTransId="{B5FD94E9-766B-49C9-8666-EB1232F4A453}"/>
    <dgm:cxn modelId="{6546D55D-866A-4458-BD46-F820279B509A}" type="presOf" srcId="{EA8BA214-E2D5-4B12-B718-88BE3D907253}" destId="{FF0FD1BD-0F92-4028-9CE0-E46819F73C41}" srcOrd="0" destOrd="0" presId="urn:microsoft.com/office/officeart/2005/8/layout/vList2"/>
    <dgm:cxn modelId="{03275099-36DB-432D-8BC4-537E97FB2C97}" type="presParOf" srcId="{8DDA5B3D-FCC9-4DAA-B56B-8869567CE2C3}" destId="{B822EB75-6BA3-48FD-B693-5CCA799629CA}" srcOrd="0" destOrd="0" presId="urn:microsoft.com/office/officeart/2005/8/layout/vList2"/>
    <dgm:cxn modelId="{22C0213E-78DD-4A49-8494-908F13EE1ABC}" type="presParOf" srcId="{8DDA5B3D-FCC9-4DAA-B56B-8869567CE2C3}" destId="{F7C01D08-18BA-4343-984A-94AC8242849F}" srcOrd="1" destOrd="0" presId="urn:microsoft.com/office/officeart/2005/8/layout/vList2"/>
    <dgm:cxn modelId="{7BF1CF6A-9BE3-474A-8AA7-87AF1D420E24}" type="presParOf" srcId="{8DDA5B3D-FCC9-4DAA-B56B-8869567CE2C3}" destId="{4D1BA9DA-0EA0-4CA5-96B6-FFBE371D937A}" srcOrd="2" destOrd="0" presId="urn:microsoft.com/office/officeart/2005/8/layout/vList2"/>
    <dgm:cxn modelId="{77C00FA7-484D-4BB0-B137-BF1F36696515}" type="presParOf" srcId="{8DDA5B3D-FCC9-4DAA-B56B-8869567CE2C3}" destId="{FF0FD1BD-0F92-4028-9CE0-E46819F73C4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2EB75-6BA3-48FD-B693-5CCA799629CA}">
      <dsp:nvSpPr>
        <dsp:cNvPr id="0" name=""/>
        <dsp:cNvSpPr/>
      </dsp:nvSpPr>
      <dsp:spPr>
        <a:xfrm>
          <a:off x="0" y="66002"/>
          <a:ext cx="10353675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/>
            <a:t>Workload</a:t>
          </a:r>
          <a:endParaRPr lang="en-US" sz="2300" kern="1200"/>
        </a:p>
      </dsp:txBody>
      <dsp:txXfrm>
        <a:off x="26273" y="92275"/>
        <a:ext cx="10301129" cy="485654"/>
      </dsp:txXfrm>
    </dsp:sp>
    <dsp:sp modelId="{F7C01D08-18BA-4343-984A-94AC8242849F}">
      <dsp:nvSpPr>
        <dsp:cNvPr id="0" name=""/>
        <dsp:cNvSpPr/>
      </dsp:nvSpPr>
      <dsp:spPr>
        <a:xfrm>
          <a:off x="0" y="604202"/>
          <a:ext cx="10353675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7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 dirty="0"/>
            <a:t>Tidying </a:t>
          </a:r>
          <a:r>
            <a:rPr lang="en-GB" sz="1800" kern="1200" dirty="0" smtClean="0"/>
            <a:t>up </a:t>
          </a:r>
          <a:r>
            <a:rPr lang="en-GB" sz="1800" kern="1200" dirty="0"/>
            <a:t>functions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800" kern="1200"/>
            <a:t>Deal with DPI scaling 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/>
            <a:t>More/Better error handling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/>
            <a:t>Workload Script recorder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/>
            <a:t>Feedback in XAML rather than WinForms</a:t>
          </a:r>
        </a:p>
      </dsp:txBody>
      <dsp:txXfrm>
        <a:off x="0" y="604202"/>
        <a:ext cx="10353675" cy="1499715"/>
      </dsp:txXfrm>
    </dsp:sp>
    <dsp:sp modelId="{4D1BA9DA-0EA0-4CA5-96B6-FFBE371D937A}">
      <dsp:nvSpPr>
        <dsp:cNvPr id="0" name=""/>
        <dsp:cNvSpPr/>
      </dsp:nvSpPr>
      <dsp:spPr>
        <a:xfrm>
          <a:off x="0" y="2103917"/>
          <a:ext cx="10353675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/>
            <a:t>Control</a:t>
          </a:r>
          <a:endParaRPr lang="en-US" sz="2300" kern="1200"/>
        </a:p>
      </dsp:txBody>
      <dsp:txXfrm>
        <a:off x="26273" y="2130190"/>
        <a:ext cx="10301129" cy="485654"/>
      </dsp:txXfrm>
    </dsp:sp>
    <dsp:sp modelId="{FF0FD1BD-0F92-4028-9CE0-E46819F73C41}">
      <dsp:nvSpPr>
        <dsp:cNvPr id="0" name=""/>
        <dsp:cNvSpPr/>
      </dsp:nvSpPr>
      <dsp:spPr>
        <a:xfrm>
          <a:off x="0" y="2642117"/>
          <a:ext cx="10353675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7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/>
            <a:t>More/Better error handling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/>
            <a:t>Better timing to take session launch variations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/>
            <a:t>Tidying up </a:t>
          </a:r>
          <a:r>
            <a:rPr lang="en-US" sz="1800" kern="1200" dirty="0" err="1"/>
            <a:t>runspaces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/>
            <a:t>More user friendly input e.g. </a:t>
          </a:r>
          <a:r>
            <a:rPr lang="en-US" sz="1800" kern="1200" dirty="0" err="1"/>
            <a:t>userXXX</a:t>
          </a:r>
          <a:r>
            <a:rPr lang="en-US" sz="1800" kern="1200" dirty="0"/>
            <a:t> or AD style picker</a:t>
          </a:r>
        </a:p>
      </dsp:txBody>
      <dsp:txXfrm>
        <a:off x="0" y="2642117"/>
        <a:ext cx="10353675" cy="1190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77D66-65F7-4BC9-AC48-0F7E712830E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26555-9098-4C74-9882-38AF9E8505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39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25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function is leveraged</a:t>
            </a:r>
            <a:r>
              <a:rPr lang="en-GB" baseline="0" dirty="0"/>
              <a:t> gets the colour of a pixel, you can specify which pixel, or if not, it will get the colour of the current position.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69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function will bring an</a:t>
            </a:r>
            <a:r>
              <a:rPr lang="en-GB" baseline="0" dirty="0"/>
              <a:t> application window into focus.  You just need to pass the process name into the function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5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function does a simple</a:t>
            </a:r>
            <a:r>
              <a:rPr lang="en-GB" baseline="0" dirty="0"/>
              <a:t> click of the left mouse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function which</a:t>
            </a:r>
            <a:r>
              <a:rPr lang="en-GB" baseline="0" dirty="0"/>
              <a:t> will get the co-ordinates of a Window and was used to resolve the magically jumping accept call prompt!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9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3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604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991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1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90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45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046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68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21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35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54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Control Script</a:t>
            </a:r>
            <a:r>
              <a:rPr lang="en-GB" baseline="0" dirty="0"/>
              <a:t> is used to Prepare and Launch the tests.  It will also wind-down the tests after they have completed.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784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Control Script</a:t>
            </a:r>
            <a:r>
              <a:rPr lang="en-GB" baseline="0" dirty="0"/>
              <a:t> is used to Prepare and Launch the tests.  It will also wind-down the tests after they have completed.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731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Control Script</a:t>
            </a:r>
            <a:r>
              <a:rPr lang="en-GB" baseline="0" dirty="0"/>
              <a:t> is used to Prepare and Launch the tests.  It will also wind-down the tests after they have completed.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69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73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quite a few ways this tool could</a:t>
            </a:r>
            <a:r>
              <a:rPr lang="en-GB" baseline="0" dirty="0"/>
              <a:t> be improved.</a:t>
            </a:r>
          </a:p>
          <a:p>
            <a:endParaRPr lang="en-GB" baseline="0" dirty="0"/>
          </a:p>
          <a:p>
            <a:r>
              <a:rPr lang="en-GB" baseline="0" dirty="0"/>
              <a:t>DPI scaling is a massive pain, if I am running from a laptop, I need to ensure that window scaling is set to 100%</a:t>
            </a:r>
          </a:p>
          <a:p>
            <a:endParaRPr lang="en-GB" baseline="0" dirty="0"/>
          </a:p>
          <a:p>
            <a:r>
              <a:rPr lang="en-GB" baseline="0" dirty="0"/>
              <a:t>A script to record the workload rather than typing it out in PowerShell could be useful and using XAML to create a sexier feedback form would be good.  I have used Stephen Owen’s set of blog posts to create </a:t>
            </a:r>
            <a:r>
              <a:rPr lang="en-GB" baseline="0" dirty="0" err="1"/>
              <a:t>powershell</a:t>
            </a:r>
            <a:r>
              <a:rPr lang="en-GB" baseline="0" dirty="0"/>
              <a:t> GUI’s in the past and I recommend this as a place to start if you are looking in this error.</a:t>
            </a:r>
          </a:p>
          <a:p>
            <a:endParaRPr lang="en-GB" baseline="0" dirty="0"/>
          </a:p>
          <a:p>
            <a:r>
              <a:rPr lang="en-GB" baseline="0" dirty="0"/>
              <a:t>From a control perspective, it is about data collection and installation.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19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05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9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15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62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5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</a:t>
            </a:r>
            <a:r>
              <a:rPr lang="en-GB" baseline="0" dirty="0"/>
              <a:t> let’s take a deeper look into some of the functions in the workload script.  The next slides are not a deep dive into the code, but more an overview of the functions, the parameters and return result.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825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function is used to take a screenshot of the session and it is really useful</a:t>
            </a:r>
            <a:r>
              <a:rPr lang="en-GB" baseline="0" dirty="0"/>
              <a:t> to trying to debug a failed load test.  Maybe there was a pop-up in the way, or the window didn’t open maximised.</a:t>
            </a:r>
          </a:p>
          <a:p>
            <a:endParaRPr lang="en-GB" baseline="0" dirty="0"/>
          </a:p>
          <a:p>
            <a:r>
              <a:rPr lang="en-GB" baseline="0" dirty="0"/>
              <a:t>Interestingly, this was called get-screenshot, but recently Windows Defender AMSI would block this code.  After troubleshooting for a while and contemplating disabling Windows Defender…..I found out that changing the name to Get-</a:t>
            </a:r>
            <a:r>
              <a:rPr lang="en-GB" baseline="0" dirty="0" err="1"/>
              <a:t>Screenie</a:t>
            </a:r>
            <a:r>
              <a:rPr lang="en-GB" baseline="0" dirty="0"/>
              <a:t> bypassed this detection…that certainly left me feeling like……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26555-9098-4C74-9882-38AF9E8505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63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3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7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28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96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0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0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2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6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85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1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6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E081293-2F67-4A89-90FF-BE74E08124E5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822CAD-7FFF-4CB2-A43B-790E7C4D0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68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www.teamas.co.uk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shammyowens/" TargetMode="External"/><Relationship Id="rId4" Type="http://schemas.openxmlformats.org/officeDocument/2006/relationships/hyperlink" Target="https://twitter.com/shammyowen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3H_ohaawik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969321/how-can-i-do-a-screen-capture-in-windows-powershe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spiceworks.com/scripts/show/4263-get-screencol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566799/how-to-bring-focus-to-window-by-process-name/42567337#4256733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technet.microsoft.com/Forums/en-US/48f12259-213c-43a5-99fa-5814928b0145/mouse-click?forum=winserverpowershe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scriptcenter/Get-the-position-of-a-c91a5f1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daZJBRz8dQ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75-CioVPW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ginvsi.com/documentation/index.php?title=Login_VSI_Configuration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DdjbUW-kr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mmyowens/TeamasLoadTes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hammyowe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teamas.co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hyperlink" Target="https://www.linkedin.com/in/shammyowe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Replacing </a:t>
            </a:r>
            <a:r>
              <a:rPr lang="en-GB" dirty="0" smtClean="0">
                <a:solidFill>
                  <a:schemeClr val="tx1"/>
                </a:solidFill>
              </a:rPr>
              <a:t>Login VSI </a:t>
            </a:r>
            <a:r>
              <a:rPr lang="en-GB" dirty="0">
                <a:solidFill>
                  <a:schemeClr val="tx1"/>
                </a:solidFill>
              </a:rPr>
              <a:t>with PowerShell?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9418" y="2956265"/>
            <a:ext cx="957626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Samuel Owens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https://www.teamas.co.uk</a:t>
            </a:r>
            <a:endParaRPr lang="en-GB" dirty="0"/>
          </a:p>
          <a:p>
            <a:r>
              <a:rPr lang="en-GB" dirty="0">
                <a:hlinkClick r:id="rId4"/>
              </a:rPr>
              <a:t>@</a:t>
            </a:r>
            <a:r>
              <a:rPr lang="en-GB" dirty="0" err="1">
                <a:hlinkClick r:id="rId4"/>
              </a:rPr>
              <a:t>shammyowens</a:t>
            </a:r>
            <a:endParaRPr lang="en-GB" dirty="0"/>
          </a:p>
          <a:p>
            <a:r>
              <a:rPr lang="en-GB" dirty="0">
                <a:hlinkClick r:id="rId5"/>
              </a:rPr>
              <a:t>https://www.linkedin.com/in/shammyowens/</a:t>
            </a:r>
            <a:endParaRPr lang="en-GB" dirty="0"/>
          </a:p>
        </p:txBody>
      </p:sp>
      <p:pic>
        <p:nvPicPr>
          <p:cNvPr id="7" name="Picture 4" descr="Image result for linkedin icon site:linkedin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46" y="4564463"/>
            <a:ext cx="361572" cy="3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twitter icon site:twitter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94" y="4262840"/>
            <a:ext cx="305476" cy="3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of Samuel Owens (presenter)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96" y="1757316"/>
            <a:ext cx="4098861" cy="3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See workload demo on </a:t>
            </a:r>
            <a:r>
              <a:rPr lang="en-GB" dirty="0" err="1" smtClean="0"/>
              <a:t>youtube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youtu.be/c3H_ohaawik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1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E60E25A2-8048-4151-9290-F0E546A1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15" y="1639079"/>
            <a:ext cx="4490480" cy="484636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4EC904-EF03-4DDC-8531-0982CE90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14" y="1639079"/>
            <a:ext cx="4564287" cy="42307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Output (Application)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98D26C-DDD1-4A30-96EB-F9BAFA034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33" y="2531069"/>
            <a:ext cx="10653424" cy="170663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27D2D9-33FB-4529-82E2-8590174E9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71" y="1560619"/>
            <a:ext cx="5923568" cy="49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Workload Functions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9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987075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Get-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Screenie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987075" cy="367018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https://stackoverflow.com/questions/2969321/how-can-i-do-a-screen-capture-in-windows-powershell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will take a screenshot and is useful to use to document how your script is going or to see why a test is failing.</a:t>
            </a:r>
          </a:p>
          <a:p>
            <a:pPr marL="0" indent="0">
              <a:buNone/>
            </a:pPr>
            <a:r>
              <a:rPr lang="en-US" sz="1600" b="1" dirty="0">
                <a:cs typeface="Calibri"/>
              </a:rPr>
              <a:t>Parameters</a:t>
            </a:r>
            <a:endParaRPr lang="en-US" sz="1600" dirty="0">
              <a:cs typeface="Calibri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rgbClr val="FF0000"/>
                </a:solidFill>
                <a:cs typeface="Calibri"/>
              </a:rPr>
              <a:t>bounds</a:t>
            </a:r>
            <a:r>
              <a:rPr lang="en-US" sz="1600" dirty="0">
                <a:cs typeface="Calibri"/>
              </a:rPr>
              <a:t> -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the resolution of the screenshot</a:t>
            </a:r>
            <a:br>
              <a:rPr lang="en-US" sz="1600" dirty="0">
                <a:solidFill>
                  <a:schemeClr val="tx1"/>
                </a:solidFill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cs typeface="Calibri"/>
              </a:rPr>
              <a:t>path</a:t>
            </a:r>
            <a:r>
              <a:rPr lang="en-US" sz="1600" dirty="0">
                <a:cs typeface="Calibri"/>
              </a:rPr>
              <a:t> -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where to save the screenshot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03" y="1115920"/>
            <a:ext cx="7269612" cy="29841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84" y="3539895"/>
            <a:ext cx="5480431" cy="29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721" y="654611"/>
            <a:ext cx="4287517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Get-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ScreenColor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720" y="2198913"/>
            <a:ext cx="4287519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https://community.spiceworks.com/scripts/show/4263-get-screencolor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will give you the RGB values for a particular pixel.  If no X and Y provided, it returns current position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cs typeface="Calibri"/>
              </a:rPr>
              <a:t>X</a:t>
            </a:r>
            <a:r>
              <a:rPr lang="en-US" sz="1600" dirty="0">
                <a:cs typeface="Calibri"/>
              </a:rPr>
              <a:t> -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x co-ordinates</a:t>
            </a:r>
            <a:r>
              <a:rPr lang="en-US" sz="1600" dirty="0">
                <a:cs typeface="Calibri"/>
              </a:rPr>
              <a:t/>
            </a:r>
            <a:br>
              <a:rPr lang="en-US" sz="1600" dirty="0"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ea typeface="+mn-lt"/>
                <a:cs typeface="+mn-lt"/>
              </a:rPr>
              <a:t>Y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y co-ordinates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Returns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PScustomproperty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with R,G,B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colours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and X,Y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iif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not specified </a:t>
            </a:r>
          </a:p>
          <a:p>
            <a:endParaRPr lang="en-US" sz="19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0" y="205651"/>
            <a:ext cx="6702929" cy="63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9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471" y="634946"/>
            <a:ext cx="5127172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Set-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WindowFocus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471" y="2189082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https://stackoverflow.com/questions/42566799/how-to-bring-focus-to-window-by-process-name/42567337#42567337</a:t>
            </a:r>
            <a:endParaRPr lang="en-US" sz="1600" dirty="0">
              <a:ea typeface="+mn-lt"/>
              <a:cs typeface="+mn-lt"/>
              <a:hlinkClick r:id="" action="ppaction://noaction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will bring an application Window to the foreground.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dirty="0" err="1">
                <a:solidFill>
                  <a:srgbClr val="FF0000"/>
                </a:solidFill>
                <a:cs typeface="Calibri"/>
              </a:rPr>
              <a:t>Proc</a:t>
            </a:r>
            <a:r>
              <a:rPr lang="en-US" sz="1600" dirty="0">
                <a:cs typeface="Calibri"/>
              </a:rPr>
              <a:t> -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application name that you wish to bring into focus, defaults to Chrome</a:t>
            </a: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  <a:endParaRPr lang="en-US" sz="1600" b="1" dirty="0">
              <a:solidFill>
                <a:schemeClr val="tx1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92" y="370629"/>
            <a:ext cx="5720223" cy="6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47" y="859063"/>
            <a:ext cx="472886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Pop-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MouseButton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447" y="2198914"/>
            <a:ext cx="4728860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https://social.technet.microsoft.com/Forums/en-US/48f12259-213c-43a5-99fa-5814928b0145/mouse-click?forum=winserverpowershell</a:t>
            </a:r>
            <a:endParaRPr lang="en-US" sz="1600" dirty="0">
              <a:ea typeface="+mn-lt"/>
              <a:cs typeface="+mn-lt"/>
              <a:hlinkClick r:id="" action="ppaction://noaction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will complete a single click of the left mouse button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None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None</a:t>
            </a:r>
            <a:endParaRPr lang="en-US" sz="1600" b="1" dirty="0">
              <a:solidFill>
                <a:schemeClr val="tx1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7" y="1276022"/>
            <a:ext cx="6918053" cy="18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930781"/>
            <a:ext cx="393465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Get-Window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1" y="2179250"/>
            <a:ext cx="3934658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https://gallery.technet.microsoft.com/scriptcenter/Get-the-position-of-a-c91a5f1f</a:t>
            </a:r>
            <a:endParaRPr lang="en-US" sz="1600" dirty="0">
              <a:ea typeface="+mn-lt"/>
              <a:cs typeface="+mn-lt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will provide information on window position for an application.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US" sz="1600" dirty="0" err="1">
                <a:solidFill>
                  <a:srgbClr val="FF0000"/>
                </a:solidFill>
                <a:cs typeface="Calibri"/>
              </a:rPr>
              <a:t>ProcessName</a:t>
            </a:r>
            <a:r>
              <a:rPr lang="en-US" sz="1600" dirty="0">
                <a:cs typeface="Calibri"/>
              </a:rPr>
              <a:t> -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application of which you want the co-ordinates of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Returns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windowinfo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object which says the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processname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, its size and the position of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topleft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bottomright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on the screen.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0" y="379368"/>
            <a:ext cx="7282994" cy="62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368" y="1413216"/>
            <a:ext cx="4500435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Start-Task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368" y="2198914"/>
            <a:ext cx="4500435" cy="3670180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is the glue that brings others together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labeltext</a:t>
            </a:r>
            <a:r>
              <a:rPr lang="en-GB" sz="1600" dirty="0">
                <a:ea typeface="+mn-lt"/>
                <a:cs typeface="+mn-lt"/>
              </a:rPr>
              <a:t> 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what shows in the feedback form</a:t>
            </a:r>
            <a:b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taskname</a:t>
            </a: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GB" sz="1600" dirty="0">
                <a:ea typeface="+mn-lt"/>
                <a:cs typeface="+mn-lt"/>
              </a:rPr>
              <a:t>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what is written in timing log file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inputtype</a:t>
            </a:r>
            <a:r>
              <a:rPr lang="en-GB" sz="1600" dirty="0">
                <a:ea typeface="+mn-lt"/>
                <a:cs typeface="+mn-lt"/>
              </a:rPr>
              <a:t> 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click or enter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cursorpos</a:t>
            </a:r>
            <a:r>
              <a:rPr lang="en-GB" sz="1600" dirty="0">
                <a:ea typeface="+mn-lt"/>
                <a:cs typeface="+mn-lt"/>
              </a:rPr>
              <a:t> 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which co-ordinates to place the cursor prior to click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-x -y -red -green –blue</a:t>
            </a:r>
            <a:r>
              <a:rPr lang="en-GB" sz="1600" dirty="0">
                <a:ea typeface="+mn-lt"/>
                <a:cs typeface="+mn-lt"/>
              </a:rPr>
              <a:t> 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where to look and what colour to see before proceeding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sleep</a:t>
            </a:r>
            <a:r>
              <a:rPr lang="en-GB" sz="1600" dirty="0">
                <a:ea typeface="+mn-lt"/>
                <a:cs typeface="+mn-lt"/>
              </a:rPr>
              <a:t> 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how long to sleep after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collecttime</a:t>
            </a: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GB" sz="1600" dirty="0">
                <a:ea typeface="+mn-lt"/>
                <a:cs typeface="+mn-lt"/>
              </a:rPr>
              <a:t>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saying yes will collect time taken into a CSV.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2" y="1413216"/>
            <a:ext cx="7057327" cy="30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9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256" y="1413216"/>
            <a:ext cx="4500434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Trace-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Colour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255" y="2218578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checks for a colour in a pixel continously.  It will not move on until it has found this, or a certain time has passed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inputtype</a:t>
            </a:r>
            <a:r>
              <a:rPr lang="en-GB" sz="1600" dirty="0">
                <a:ea typeface="+mn-lt"/>
                <a:cs typeface="+mn-lt"/>
              </a:rPr>
              <a:t> 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click or enter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-x -y -red -green –blue</a:t>
            </a:r>
            <a:r>
              <a:rPr lang="en-GB" sz="1600" dirty="0">
                <a:ea typeface="+mn-lt"/>
                <a:cs typeface="+mn-lt"/>
              </a:rPr>
              <a:t> 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where to look and what colour to see before proceeding</a:t>
            </a:r>
            <a:b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/>
            </a:r>
            <a:b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" y="1413216"/>
            <a:ext cx="7196445" cy="39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AutoShape 2" descr="Image result for linkedi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 descr="Description of LoginVS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01" y="3230204"/>
            <a:ext cx="8210550" cy="1695450"/>
          </a:xfrm>
          <a:prstGeom prst="rect">
            <a:avLst/>
          </a:prstGeom>
        </p:spPr>
      </p:pic>
      <p:pic>
        <p:nvPicPr>
          <p:cNvPr id="4" name="Picture 3" descr="LoginVSI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51" y="2480033"/>
            <a:ext cx="2228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94" y="1413216"/>
            <a:ext cx="4500435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Debug-Error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094" y="2208746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is called when something hasn't gone to plan, it will try and retry an action or if it has taken place three times for a user, take a screenshot and end the test</a:t>
            </a: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None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8" y="1413217"/>
            <a:ext cx="7347982" cy="3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78" y="1413216"/>
            <a:ext cx="3864137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Exit-Session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78" y="2133723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is called when the test needs to end.  It could contain steps to gracefully close applications prior to logging the user off.</a:t>
            </a: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</a:p>
          <a:p>
            <a:pPr marL="36900" indent="0">
              <a:buNone/>
            </a:pP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None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  <a:p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67" y="1611630"/>
            <a:ext cx="6928685" cy="25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920" y="1413216"/>
            <a:ext cx="3942795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Start-Typing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0920" y="2133723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types a sentence with delay between each character to mimic normal typing.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900" indent="0">
              <a:buNone/>
            </a:pP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sentence</a:t>
            </a:r>
            <a:r>
              <a:rPr lang="en-GB" sz="1600" dirty="0">
                <a:ea typeface="+mn-lt"/>
                <a:cs typeface="+mn-lt"/>
              </a:rPr>
              <a:t> 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what to type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delay </a:t>
            </a:r>
            <a:r>
              <a:rPr lang="en-GB" sz="1600" dirty="0">
                <a:ea typeface="+mn-lt"/>
                <a:cs typeface="+mn-lt"/>
              </a:rPr>
              <a:t>–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delay in milliseconds between each character stroke</a:t>
            </a:r>
            <a:endParaRPr lang="en-US" sz="1600" b="1" dirty="0">
              <a:solidFill>
                <a:schemeClr val="tx1"/>
              </a:solidFill>
              <a:cs typeface="Calibri"/>
            </a:endParaRPr>
          </a:p>
          <a:p>
            <a:pPr marL="3690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5" y="1413215"/>
            <a:ext cx="6933786" cy="25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308" y="1413216"/>
            <a:ext cx="4434408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Initialize-Sleep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307" y="2198914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sleeps the scripts for a period of time whilst providing feedback to anyone watching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seconds</a:t>
            </a:r>
            <a:r>
              <a:rPr lang="en-GB" sz="1600" dirty="0">
                <a:ea typeface="+mn-lt"/>
                <a:cs typeface="+mn-lt"/>
              </a:rPr>
              <a:t> 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– what shows in the feedback form</a:t>
            </a:r>
            <a:r>
              <a:rPr lang="en-GB" sz="1600" dirty="0">
                <a:ea typeface="+mn-lt"/>
                <a:cs typeface="+mn-lt"/>
              </a:rPr>
              <a:t/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 err="1">
                <a:solidFill>
                  <a:srgbClr val="FF0000"/>
                </a:solidFill>
                <a:ea typeface="+mn-lt"/>
                <a:cs typeface="+mn-lt"/>
              </a:rPr>
              <a:t>texttodisplay</a:t>
            </a:r>
            <a:r>
              <a:rPr lang="en-GB" sz="16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– What is shown on the feedback form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indent="-30543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7" y="1413216"/>
            <a:ext cx="6400340" cy="28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308" y="1413216"/>
            <a:ext cx="4434408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Feedback Form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307" y="2198914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 a function, but an important part of the </a:t>
            </a:r>
            <a:r>
              <a:rPr lang="en-US" sz="1600">
                <a:solidFill>
                  <a:schemeClr val="tx1"/>
                </a:solidFill>
                <a:cs typeface="Calibri"/>
              </a:rPr>
              <a:t>script.  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It is used to provide some visual feedback and looks as below.</a:t>
            </a:r>
          </a:p>
          <a:p>
            <a:pPr marL="36900" indent="0">
              <a:buNone/>
            </a:pPr>
            <a:endParaRPr lang="en-US" sz="20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360414"/>
            <a:ext cx="6736940" cy="562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65" y="3955346"/>
            <a:ext cx="4640213" cy="14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308" y="1413216"/>
            <a:ext cx="4434408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Initialize-Session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307" y="2198914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This function runs once per workload and is used to setup the session, this could be to set </a:t>
            </a:r>
            <a:r>
              <a:rPr lang="en-US" sz="1600" dirty="0" err="1">
                <a:solidFill>
                  <a:schemeClr val="tx1"/>
                </a:solidFill>
                <a:cs typeface="Calibri"/>
              </a:rPr>
              <a:t>regkeys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 etc.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None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indent="-30543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9" y="1413215"/>
            <a:ext cx="6534526" cy="35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A8A-7B2E-4A51-8E32-08B297D4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458" y="1413216"/>
            <a:ext cx="3690257" cy="720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Start-Test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2025-ED2B-4571-8A72-A7F395A6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546" y="2133723"/>
            <a:ext cx="4500435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This function is the main workload and will constantly loop until test has been ended</a:t>
            </a:r>
            <a:endParaRPr lang="en-GB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Parameters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None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b="1" dirty="0">
                <a:solidFill>
                  <a:schemeClr val="tx1"/>
                </a:solidFill>
                <a:cs typeface="Calibri"/>
              </a:rPr>
              <a:t>Returns</a:t>
            </a:r>
            <a:endParaRPr lang="en-US" sz="16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6830" indent="0">
              <a:buNone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Nothing</a:t>
            </a:r>
            <a:endParaRPr lang="en-US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indent="-30543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8" y="1179871"/>
            <a:ext cx="7636500" cy="47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Workload Script Tools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19749"/>
            <a:ext cx="10353762" cy="4058751"/>
          </a:xfrm>
        </p:spPr>
        <p:txBody>
          <a:bodyPr>
            <a:normAutofit/>
          </a:bodyPr>
          <a:lstStyle/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dirty="0">
                <a:solidFill>
                  <a:schemeClr val="tx1"/>
                </a:solidFill>
              </a:rPr>
              <a:t>ColourPicker.ps1 is a GUI to provide RGB values on cursor </a:t>
            </a:r>
            <a:r>
              <a:rPr lang="en-GB" dirty="0" smtClean="0">
                <a:solidFill>
                  <a:schemeClr val="tx1"/>
                </a:solidFill>
              </a:rPr>
              <a:t>script</a:t>
            </a:r>
          </a:p>
          <a:p>
            <a:pPr indent="-305435"/>
            <a:endParaRPr lang="en-GB" dirty="0"/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ColourLoop.ps1 is PowerShell script used to provide RGB values in a loop.  Useful for tracking a pixel colour whilst page is loading.</a:t>
            </a: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20" y="1732449"/>
            <a:ext cx="11252712" cy="1071258"/>
          </a:xfrm>
          <a:prstGeom prst="rect">
            <a:avLst/>
          </a:prstGeom>
        </p:spPr>
      </p:pic>
      <p:pic>
        <p:nvPicPr>
          <p:cNvPr id="7" name="colourpicker_Trim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35901" y="600946"/>
            <a:ext cx="8330565" cy="5403610"/>
          </a:xfrm>
          <a:prstGeom prst="rect">
            <a:avLst/>
          </a:prstGeom>
        </p:spPr>
      </p:pic>
      <p:pic>
        <p:nvPicPr>
          <p:cNvPr id="6" name="ColourLoop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3795" y="600946"/>
            <a:ext cx="108013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6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Control Script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3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408" y="600635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</a:rPr>
              <a:t>Control </a:t>
            </a:r>
            <a:r>
              <a:rPr lang="en-GB" sz="4000" dirty="0" smtClean="0">
                <a:solidFill>
                  <a:schemeClr val="tx1"/>
                </a:solidFill>
              </a:rPr>
              <a:t>Script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Version 1</a:t>
            </a:r>
            <a:endParaRPr lang="en-GB" sz="4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Console Based</a:t>
            </a:r>
          </a:p>
          <a:p>
            <a:r>
              <a:rPr lang="en-GB" dirty="0" smtClean="0"/>
              <a:t>Run per Launcher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80731" y="2422553"/>
            <a:ext cx="3706889" cy="33596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Console 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Run once per launcher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97" y="609600"/>
            <a:ext cx="7846079" cy="58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 why not just use </a:t>
            </a:r>
            <a:r>
              <a:rPr lang="en-GB" dirty="0" smtClean="0">
                <a:solidFill>
                  <a:schemeClr val="tx1"/>
                </a:solidFill>
              </a:rPr>
              <a:t>Login VSI</a:t>
            </a:r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425" y="5035048"/>
            <a:ext cx="957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Licence renewal problem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Application </a:t>
            </a:r>
            <a:r>
              <a:rPr lang="en-GB" dirty="0"/>
              <a:t>p</a:t>
            </a:r>
            <a:r>
              <a:rPr lang="en-GB" dirty="0" smtClean="0"/>
              <a:t>erformance metrics need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AutoShape 2" descr="Image result for linkedi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 descr="distracted boyfriend meme showing man with girlfriend (marked up as LoginVSI) whilst looking at woman (marked up at PowerShell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85" y="1580050"/>
            <a:ext cx="5068981" cy="33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 control v1 demo on YouTube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youtu.be/5daZJBRz8dQ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4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Output (Infrastructure)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629195-777C-461A-85C8-99E41065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" y="1843160"/>
            <a:ext cx="4858602" cy="4263500"/>
          </a:xfrm>
          <a:prstGeom prst="rect">
            <a:avLst/>
          </a:prstGeom>
        </p:spPr>
      </p:pic>
      <p:pic>
        <p:nvPicPr>
          <p:cNvPr id="7" name="Picture 8" descr="With Ads">
            <a:extLst>
              <a:ext uri="{FF2B5EF4-FFF2-40B4-BE49-F238E27FC236}">
                <a16:creationId xmlns:a16="http://schemas.microsoft.com/office/drawing/2014/main" id="{94BEFF5C-6893-4996-AA39-18E95D67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02" y="1838224"/>
            <a:ext cx="5279408" cy="3966299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897C69C-232E-4953-BD1A-6CBBD775B222}"/>
              </a:ext>
            </a:extLst>
          </p:cNvPr>
          <p:cNvSpPr/>
          <p:nvPr/>
        </p:nvSpPr>
        <p:spPr>
          <a:xfrm>
            <a:off x="5487923" y="3186683"/>
            <a:ext cx="952500" cy="4868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81200" y="1380565"/>
            <a:ext cx="178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Adverts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9576" y="1380565"/>
            <a:ext cx="178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Adverts</a:t>
            </a:r>
          </a:p>
        </p:txBody>
      </p:sp>
    </p:spTree>
    <p:extLst>
      <p:ext uri="{BB962C8B-B14F-4D97-AF65-F5344CB8AC3E}">
        <p14:creationId xmlns:p14="http://schemas.microsoft.com/office/powerpoint/2010/main" val="3826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7301" y="609600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</a:rPr>
              <a:t>Control </a:t>
            </a:r>
            <a:r>
              <a:rPr lang="en-GB" sz="4000" dirty="0" smtClean="0">
                <a:solidFill>
                  <a:schemeClr val="tx1"/>
                </a:solidFill>
              </a:rPr>
              <a:t>Script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Version 2</a:t>
            </a:r>
            <a:endParaRPr lang="en-GB" sz="4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Console Based</a:t>
            </a:r>
          </a:p>
          <a:p>
            <a:r>
              <a:rPr lang="en-GB" dirty="0" smtClean="0"/>
              <a:t>Run per Launcher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77301" y="2433602"/>
            <a:ext cx="3706889" cy="33596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GUI 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Uses </a:t>
            </a:r>
            <a:r>
              <a:rPr lang="en-GB" sz="2000" dirty="0" err="1">
                <a:solidFill>
                  <a:schemeClr val="tx1"/>
                </a:solidFill>
              </a:rPr>
              <a:t>r</a:t>
            </a:r>
            <a:r>
              <a:rPr lang="en-GB" sz="2000" dirty="0" err="1" smtClean="0">
                <a:solidFill>
                  <a:schemeClr val="tx1"/>
                </a:solidFill>
              </a:rPr>
              <a:t>unspaces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Provides feedback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Easier to stop test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Run once per launcher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90" y="698549"/>
            <a:ext cx="7947567" cy="53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 control v2 demo on YouTube.com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youtu.be/O75-CioVPW0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1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7" y="855407"/>
            <a:ext cx="6283091" cy="5076738"/>
          </a:xfrm>
        </p:spPr>
      </p:pic>
    </p:spTree>
    <p:extLst>
      <p:ext uri="{BB962C8B-B14F-4D97-AF65-F5344CB8AC3E}">
        <p14:creationId xmlns:p14="http://schemas.microsoft.com/office/powerpoint/2010/main" val="35597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104901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Scale</a:t>
            </a:r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9C3766B3-18B2-4077-93E6-1D91B0416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19D7F9-5522-423D-8AB4-147FE50F6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3" r="-1" b="-1"/>
          <a:stretch/>
        </p:blipFill>
        <p:spPr>
          <a:xfrm>
            <a:off x="-10649" y="10"/>
            <a:ext cx="4571649" cy="4206230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4B74927-F920-4DD1-853F-0CFE8F3BB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99" r="-1" b="-1"/>
          <a:stretch/>
        </p:blipFill>
        <p:spPr>
          <a:xfrm>
            <a:off x="-10649" y="4322618"/>
            <a:ext cx="4571649" cy="2535382"/>
          </a:xfrm>
          <a:prstGeom prst="rect">
            <a:avLst/>
          </a:prstGeom>
        </p:spPr>
      </p:pic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9146AC07-8C81-4552-B922-B70C40E1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t">
            <a:normAutofit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26 Users from a single launcher</a:t>
            </a:r>
          </a:p>
          <a:p>
            <a:pPr marL="719455" lvl="1" indent="-269875"/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40 user test unsuccessful</a:t>
            </a:r>
          </a:p>
          <a:p>
            <a:pPr marL="719455" lvl="1" indent="-269875"/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Matches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LoginVSI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recommendation of </a:t>
            </a:r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25</a:t>
            </a:r>
          </a:p>
          <a:p>
            <a:pPr marL="719455" lvl="1" indent="-269875"/>
            <a:r>
              <a:rPr lang="en-GB" dirty="0">
                <a:hlinkClick r:id="rId6"/>
              </a:rPr>
              <a:t>https://www.loginvsi.com/documentation/index.php?title=Login_VSI_Configuration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125" y="3974955"/>
            <a:ext cx="53054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61" y="609600"/>
            <a:ext cx="6950829" cy="5817819"/>
          </a:xfrm>
        </p:spPr>
      </p:pic>
    </p:spTree>
    <p:extLst>
      <p:ext uri="{BB962C8B-B14F-4D97-AF65-F5344CB8AC3E}">
        <p14:creationId xmlns:p14="http://schemas.microsoft.com/office/powerpoint/2010/main" val="32881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583" y="519953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</a:rPr>
              <a:t>Control </a:t>
            </a:r>
            <a:r>
              <a:rPr lang="en-GB" sz="4000" dirty="0" smtClean="0">
                <a:solidFill>
                  <a:schemeClr val="tx1"/>
                </a:solidFill>
              </a:rPr>
              <a:t>Script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Version 3</a:t>
            </a:r>
            <a:endParaRPr lang="en-GB" sz="4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92624" y="2643556"/>
            <a:ext cx="2797593" cy="33596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GUI 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Uses </a:t>
            </a:r>
            <a:r>
              <a:rPr lang="en-GB" sz="2000" dirty="0" err="1">
                <a:solidFill>
                  <a:schemeClr val="tx1"/>
                </a:solidFill>
              </a:rPr>
              <a:t>r</a:t>
            </a:r>
            <a:r>
              <a:rPr lang="en-GB" sz="2000" dirty="0" err="1" smtClean="0">
                <a:solidFill>
                  <a:schemeClr val="tx1"/>
                </a:solidFill>
              </a:rPr>
              <a:t>unspaces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Provides feedback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Easier to stop test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Leverages multiple launchers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912" y="609600"/>
            <a:ext cx="8579029" cy="56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Architecture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03" y="2167886"/>
            <a:ext cx="780290" cy="780290"/>
          </a:xfrm>
        </p:spPr>
      </p:pic>
      <p:pic>
        <p:nvPicPr>
          <p:cNvPr id="7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60" y="2159722"/>
            <a:ext cx="780290" cy="780290"/>
          </a:xfrm>
          <a:prstGeom prst="rect">
            <a:avLst/>
          </a:prstGeom>
        </p:spPr>
      </p:pic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53" y="2159722"/>
            <a:ext cx="780290" cy="780290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57" y="4781929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0544" y="1803537"/>
            <a:ext cx="190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Citrix VDAs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9352" y="5562219"/>
            <a:ext cx="101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Launcher VM</a:t>
            </a:r>
          </a:p>
        </p:txBody>
      </p:sp>
      <p:pic>
        <p:nvPicPr>
          <p:cNvPr id="13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820" y="3016963"/>
            <a:ext cx="780290" cy="7802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86431" y="3865404"/>
            <a:ext cx="106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File Share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286997" y="3852233"/>
            <a:ext cx="108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ICA traffic</a:t>
            </a:r>
          </a:p>
        </p:txBody>
      </p:sp>
      <p:cxnSp>
        <p:nvCxnSpPr>
          <p:cNvPr id="39" name="Straight Arrow Connector 38"/>
          <p:cNvCxnSpPr>
            <a:stCxn id="8" idx="3"/>
            <a:endCxn id="13" idx="1"/>
          </p:cNvCxnSpPr>
          <p:nvPr/>
        </p:nvCxnSpPr>
        <p:spPr>
          <a:xfrm>
            <a:off x="6851043" y="2549867"/>
            <a:ext cx="3075777" cy="8572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owershel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430" y="5734296"/>
            <a:ext cx="651386" cy="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634266" y="6437314"/>
            <a:ext cx="1432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Control Script</a:t>
            </a:r>
          </a:p>
        </p:txBody>
      </p:sp>
      <p:pic>
        <p:nvPicPr>
          <p:cNvPr id="27" name="Picture 2" descr="Image result for powershel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73" y="1842193"/>
            <a:ext cx="651386" cy="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519496" y="2493579"/>
            <a:ext cx="15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Workload Script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151736" y="2940014"/>
            <a:ext cx="2377563" cy="1647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26" y="3034144"/>
            <a:ext cx="780290" cy="780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2405" y="3825894"/>
            <a:ext cx="115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StoreFront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94" y="1462810"/>
            <a:ext cx="1800955" cy="1014769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10" idx="1"/>
          </p:cNvCxnSpPr>
          <p:nvPr/>
        </p:nvCxnSpPr>
        <p:spPr>
          <a:xfrm>
            <a:off x="3775266" y="3419056"/>
            <a:ext cx="1825091" cy="17530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</p:cNvCxnSpPr>
          <p:nvPr/>
        </p:nvCxnSpPr>
        <p:spPr>
          <a:xfrm>
            <a:off x="5979205" y="2940012"/>
            <a:ext cx="9170" cy="18419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699207" y="3745662"/>
            <a:ext cx="3243979" cy="12810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564" y="4659843"/>
            <a:ext cx="780290" cy="7802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134963" y="5500888"/>
            <a:ext cx="119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Controller</a:t>
            </a:r>
            <a:endParaRPr lang="en-GB" sz="1600" dirty="0"/>
          </a:p>
        </p:txBody>
      </p:sp>
      <p:pic>
        <p:nvPicPr>
          <p:cNvPr id="32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72" y="4781929"/>
            <a:ext cx="780290" cy="780290"/>
          </a:xfrm>
          <a:prstGeom prst="rect">
            <a:avLst/>
          </a:prstGeom>
        </p:spPr>
      </p:pic>
      <p:pic>
        <p:nvPicPr>
          <p:cNvPr id="33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232" y="4781929"/>
            <a:ext cx="780290" cy="78029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8973635" y="4248839"/>
            <a:ext cx="1288111" cy="8460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Image result for powershel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07" y="5593178"/>
            <a:ext cx="651386" cy="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172297" y="6224565"/>
            <a:ext cx="1705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/>
              <a:t>LaunchServer</a:t>
            </a:r>
            <a:r>
              <a:rPr lang="en-GB" sz="1600" dirty="0" smtClean="0"/>
              <a:t> Script</a:t>
            </a:r>
            <a:endParaRPr lang="en-GB" sz="1600" dirty="0"/>
          </a:p>
        </p:txBody>
      </p:sp>
      <p:sp>
        <p:nvSpPr>
          <p:cNvPr id="17" name="Rectangle 16"/>
          <p:cNvSpPr/>
          <p:nvPr/>
        </p:nvSpPr>
        <p:spPr>
          <a:xfrm rot="2230136">
            <a:off x="7251026" y="3561834"/>
            <a:ext cx="966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Prepare</a:t>
            </a:r>
          </a:p>
        </p:txBody>
      </p:sp>
    </p:spTree>
    <p:extLst>
      <p:ext uri="{BB962C8B-B14F-4D97-AF65-F5344CB8AC3E}">
        <p14:creationId xmlns:p14="http://schemas.microsoft.com/office/powerpoint/2010/main" val="14271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8" grpId="0"/>
      <p:bldP spid="40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104901"/>
          </a:xfrm>
        </p:spPr>
        <p:txBody>
          <a:bodyPr>
            <a:normAutofit/>
          </a:bodyPr>
          <a:lstStyle/>
          <a:p>
            <a:r>
              <a:rPr lang="en-GB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Multi Launcher Scale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0" name="Picture 26">
            <a:extLst>
              <a:ext uri="{FF2B5EF4-FFF2-40B4-BE49-F238E27FC236}">
                <a16:creationId xmlns:a16="http://schemas.microsoft.com/office/drawing/2014/main" id="{9C3766B3-18B2-4077-93E6-1D91B0416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2C26234-CB16-4B1E-BD31-F388B7206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24" r="21013" b="3"/>
          <a:stretch/>
        </p:blipFill>
        <p:spPr>
          <a:xfrm>
            <a:off x="237" y="2623467"/>
            <a:ext cx="4571649" cy="4206230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3980B4-7624-4A1B-AE24-3882A780A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61" r="-1" b="11261"/>
          <a:stretch/>
        </p:blipFill>
        <p:spPr>
          <a:xfrm>
            <a:off x="237" y="44533"/>
            <a:ext cx="4571649" cy="2535382"/>
          </a:xfrm>
          <a:prstGeom prst="rect">
            <a:avLst/>
          </a:prstGeom>
        </p:spPr>
      </p:pic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9146AC07-8C81-4552-B922-B70C40E1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t">
            <a:normAutofit/>
          </a:bodyPr>
          <a:lstStyle/>
          <a:p>
            <a:pPr indent="-305435"/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40 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sessions from a three </a:t>
            </a:r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launchers</a:t>
            </a:r>
          </a:p>
          <a:p>
            <a:pPr marL="380365" indent="-342900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Need some more Azure Credit to see how far this can go 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8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Disclaimers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7533" y="1577819"/>
            <a:ext cx="957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LoginVSI</a:t>
            </a:r>
            <a:r>
              <a:rPr lang="en-GB" dirty="0"/>
              <a:t> is an excellent product, this presentation is purely to show what is possible with PowerShell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any of the examples at your own risk, test them in non-prod environment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am not a developer, I know my way around PowerShell, but I know my limitations!</a:t>
            </a:r>
          </a:p>
        </p:txBody>
      </p:sp>
      <p:sp>
        <p:nvSpPr>
          <p:cNvPr id="6" name="AutoShape 2" descr="Image result for linkedin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 descr="Meme of Millhouse from the Simpsons saying that disclaimers make him want to do activities mo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87" y="3052915"/>
            <a:ext cx="4680155" cy="3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 control v3 demo on YouTube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youtu.be/9DdjbUW-kr4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9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/>
              <a:t>How could it be improved?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9C972-BD08-4963-9651-14CC8AB52E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EDA48C58-4D1E-45E2-BEB0-1C9759331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12907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2985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5053" y="809752"/>
            <a:ext cx="3487616" cy="611632"/>
          </a:xfrm>
        </p:spPr>
        <p:txBody>
          <a:bodyPr>
            <a:normAutofit fontScale="90000"/>
          </a:bodyPr>
          <a:lstStyle/>
          <a:p>
            <a:pPr algn="l"/>
            <a:r>
              <a:rPr lang="en-GB" sz="3600" dirty="0">
                <a:solidFill>
                  <a:schemeClr val="tx1"/>
                </a:solidFill>
              </a:rPr>
              <a:t>Conclusion</a:t>
            </a:r>
            <a:endParaRPr lang="en-GB" sz="3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vert="horz" lIns="0" tIns="45720" rIns="0" bIns="45720" rtlCol="0" anchor="ctr">
            <a:normAutofit/>
          </a:bodyPr>
          <a:lstStyle/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r>
              <a:rPr lang="en-GB" dirty="0">
                <a:solidFill>
                  <a:schemeClr val="tx1"/>
                </a:solidFill>
                <a:cs typeface="Calibri"/>
              </a:rPr>
              <a:t>Keep using </a:t>
            </a:r>
            <a:r>
              <a:rPr lang="en-GB" dirty="0" smtClean="0">
                <a:solidFill>
                  <a:schemeClr val="tx1"/>
                </a:solidFill>
                <a:cs typeface="Calibri"/>
              </a:rPr>
              <a:t>Login VSI </a:t>
            </a:r>
            <a:r>
              <a:rPr lang="en-GB" dirty="0">
                <a:solidFill>
                  <a:schemeClr val="tx1"/>
                </a:solidFill>
                <a:cs typeface="Calibri"/>
              </a:rPr>
              <a:t>or a proper COTS load testing product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r>
              <a:rPr lang="en-GB" dirty="0">
                <a:solidFill>
                  <a:schemeClr val="tx1"/>
                </a:solidFill>
                <a:cs typeface="Calibri"/>
              </a:rPr>
              <a:t>Hold your project teams to account (app testing or infrastructure testing)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r>
              <a:rPr lang="en-GB" dirty="0">
                <a:solidFill>
                  <a:schemeClr val="tx1"/>
                </a:solidFill>
                <a:cs typeface="Calibri"/>
              </a:rPr>
              <a:t>Let people know about this tool, it could be useful to someone!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r>
              <a:rPr lang="en-GB" dirty="0">
                <a:hlinkClick r:id="rId3"/>
              </a:rPr>
              <a:t>https://github.com/shammyowens/TeamasLoadTest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  <a:p>
            <a:pPr marL="383540" lvl="1" indent="-26987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8" y="1767840"/>
            <a:ext cx="4364439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691" y="4262840"/>
            <a:ext cx="6558721" cy="2595160"/>
          </a:xfrm>
        </p:spPr>
        <p:txBody>
          <a:bodyPr/>
          <a:lstStyle/>
          <a:p>
            <a:pPr marL="36900" indent="0">
              <a:buNone/>
            </a:pP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2600" dirty="0">
                <a:solidFill>
                  <a:schemeClr val="tx1"/>
                </a:solidFill>
              </a:rPr>
              <a:t>Samuel Owens</a:t>
            </a:r>
          </a:p>
          <a:p>
            <a:pPr marL="36900" indent="0">
              <a:buNone/>
            </a:pPr>
            <a:r>
              <a:rPr lang="en-GB" dirty="0">
                <a:hlinkClick r:id="rId2"/>
              </a:rPr>
              <a:t>https://www.teamas.co.uk</a:t>
            </a:r>
            <a:endParaRPr lang="en-GB" dirty="0"/>
          </a:p>
          <a:p>
            <a:pPr marL="36900" indent="0">
              <a:buNone/>
            </a:pPr>
            <a:r>
              <a:rPr lang="en-GB" dirty="0">
                <a:hlinkClick r:id="rId3"/>
              </a:rPr>
              <a:t>@</a:t>
            </a:r>
            <a:r>
              <a:rPr lang="en-GB" dirty="0" err="1">
                <a:hlinkClick r:id="rId3"/>
              </a:rPr>
              <a:t>shammyowens</a:t>
            </a:r>
            <a:endParaRPr lang="en-GB" dirty="0"/>
          </a:p>
          <a:p>
            <a:pPr marL="36900" indent="0">
              <a:buNone/>
            </a:pPr>
            <a:r>
              <a:rPr lang="en-GB" dirty="0">
                <a:hlinkClick r:id="rId4"/>
              </a:rPr>
              <a:t>https://www.linkedin.com/in/shammyowens/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866" y="1580050"/>
            <a:ext cx="5347620" cy="2974882"/>
          </a:xfrm>
          <a:prstGeom prst="rect">
            <a:avLst/>
          </a:prstGeom>
        </p:spPr>
      </p:pic>
      <p:pic>
        <p:nvPicPr>
          <p:cNvPr id="13" name="Picture 4" descr="Image result for linkedin icon site:linkedin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" y="6343533"/>
            <a:ext cx="361572" cy="3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twitter icon site:twitter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" y="5885162"/>
            <a:ext cx="305476" cy="3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Architecture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03" y="2167886"/>
            <a:ext cx="780290" cy="780290"/>
          </a:xfrm>
        </p:spPr>
      </p:pic>
      <p:pic>
        <p:nvPicPr>
          <p:cNvPr id="7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60" y="2159722"/>
            <a:ext cx="780290" cy="780290"/>
          </a:xfrm>
          <a:prstGeom prst="rect">
            <a:avLst/>
          </a:prstGeom>
        </p:spPr>
      </p:pic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53" y="2159722"/>
            <a:ext cx="780290" cy="780290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57" y="4781929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0544" y="1803537"/>
            <a:ext cx="190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Citrix VDAs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9352" y="5562219"/>
            <a:ext cx="101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Launcher VM</a:t>
            </a:r>
          </a:p>
        </p:txBody>
      </p:sp>
      <p:pic>
        <p:nvPicPr>
          <p:cNvPr id="13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820" y="3016963"/>
            <a:ext cx="780290" cy="7802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86431" y="3865404"/>
            <a:ext cx="106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File Share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286997" y="3852233"/>
            <a:ext cx="108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ICA traffic</a:t>
            </a:r>
          </a:p>
        </p:txBody>
      </p:sp>
      <p:cxnSp>
        <p:nvCxnSpPr>
          <p:cNvPr id="39" name="Straight Arrow Connector 38"/>
          <p:cNvCxnSpPr>
            <a:stCxn id="8" idx="3"/>
            <a:endCxn id="13" idx="1"/>
          </p:cNvCxnSpPr>
          <p:nvPr/>
        </p:nvCxnSpPr>
        <p:spPr>
          <a:xfrm>
            <a:off x="6851043" y="2549867"/>
            <a:ext cx="3075777" cy="8572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owershel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73" y="4336561"/>
            <a:ext cx="651386" cy="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600560" y="5067952"/>
            <a:ext cx="1432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Control Script</a:t>
            </a:r>
          </a:p>
        </p:txBody>
      </p:sp>
      <p:pic>
        <p:nvPicPr>
          <p:cNvPr id="27" name="Picture 2" descr="Image result for powershel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73" y="1842193"/>
            <a:ext cx="651386" cy="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519496" y="2493579"/>
            <a:ext cx="15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Workload Script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151735" y="2940012"/>
            <a:ext cx="11297" cy="18419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5716532" y="3852232"/>
            <a:ext cx="108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Prepare</a:t>
            </a:r>
          </a:p>
        </p:txBody>
      </p:sp>
      <p:pic>
        <p:nvPicPr>
          <p:cNvPr id="24" name="Content Placeholder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26" y="3034144"/>
            <a:ext cx="780290" cy="7802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2405" y="3825894"/>
            <a:ext cx="115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StoreFront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94" y="1462810"/>
            <a:ext cx="1800955" cy="1014769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10" idx="1"/>
          </p:cNvCxnSpPr>
          <p:nvPr/>
        </p:nvCxnSpPr>
        <p:spPr>
          <a:xfrm>
            <a:off x="3775266" y="3419056"/>
            <a:ext cx="1825091" cy="17530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</p:cNvCxnSpPr>
          <p:nvPr/>
        </p:nvCxnSpPr>
        <p:spPr>
          <a:xfrm>
            <a:off x="5979205" y="2940012"/>
            <a:ext cx="9170" cy="18419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6380647" y="3745662"/>
            <a:ext cx="3562539" cy="14264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tx1"/>
                </a:solidFill>
              </a:rPr>
              <a:t>Workload Challenges </a:t>
            </a:r>
            <a:r>
              <a:rPr lang="en-GB" sz="3600">
                <a:solidFill>
                  <a:schemeClr val="tx1"/>
                </a:solidFill>
              </a:rPr>
              <a:t>to </a:t>
            </a:r>
            <a:r>
              <a:rPr lang="en-GB" sz="3600" smtClean="0">
                <a:solidFill>
                  <a:schemeClr val="tx1"/>
                </a:solidFill>
              </a:rPr>
              <a:t>match Login VSI</a:t>
            </a:r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Clicking mouse</a:t>
            </a: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Moving cursor</a:t>
            </a: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Switching window focus</a:t>
            </a: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Getting window information</a:t>
            </a: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Typing text in a realistic way</a:t>
            </a: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tx1"/>
                </a:solidFill>
              </a:rPr>
              <a:t>H</a:t>
            </a:r>
            <a:r>
              <a:rPr lang="en-GB" sz="2000" dirty="0" smtClean="0">
                <a:solidFill>
                  <a:schemeClr val="tx1"/>
                </a:solidFill>
              </a:rPr>
              <a:t>andling errors</a:t>
            </a:r>
            <a:endParaRPr lang="en-GB" sz="2000" dirty="0">
              <a:solidFill>
                <a:schemeClr val="tx1"/>
              </a:solidFill>
            </a:endParaRP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How to determine a step is </a:t>
            </a:r>
            <a:r>
              <a:rPr lang="en-GB" sz="2000" dirty="0" smtClean="0">
                <a:solidFill>
                  <a:schemeClr val="tx1"/>
                </a:solidFill>
              </a:rPr>
              <a:t>successful?</a:t>
            </a:r>
            <a:endParaRPr lang="en-GB" sz="2000" dirty="0">
              <a:solidFill>
                <a:schemeClr val="tx1"/>
              </a:solidFill>
            </a:endParaRPr>
          </a:p>
          <a:p>
            <a:pPr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Timing each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12" y="915321"/>
            <a:ext cx="1971675" cy="142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11" y="5028057"/>
            <a:ext cx="19716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372" y="5028057"/>
            <a:ext cx="19716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5" y="506328"/>
            <a:ext cx="10131056" cy="584534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When has a step finished?</a:t>
            </a:r>
            <a:endParaRPr lang="en-US" sz="36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Start-Sleep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Check-CPU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Check-Log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Trace-</a:t>
            </a:r>
            <a:r>
              <a:rPr lang="en-US" sz="18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Colour</a:t>
            </a:r>
            <a:endParaRPr lang="en-US" sz="1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005" y="2463801"/>
            <a:ext cx="2757188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004" y="1115568"/>
            <a:ext cx="2914287" cy="84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267" y="3875174"/>
            <a:ext cx="4359333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04" y="4807122"/>
            <a:ext cx="1017096" cy="8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Workload Script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2235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FFF00"/>
                </a:solidFill>
              </a:rPr>
              <a:t>==INITIALISE==</a:t>
            </a:r>
          </a:p>
          <a:p>
            <a:pPr marL="36900" indent="0">
              <a:buNone/>
            </a:pPr>
            <a:r>
              <a:rPr lang="en-GB" dirty="0"/>
              <a:t>Open Chrome</a:t>
            </a:r>
          </a:p>
          <a:p>
            <a:pPr marL="36900" indent="0">
              <a:buNone/>
            </a:pPr>
            <a:r>
              <a:rPr lang="en-GB" dirty="0"/>
              <a:t>Browse to Extensions</a:t>
            </a:r>
          </a:p>
          <a:p>
            <a:pPr marL="36900" indent="0">
              <a:buNone/>
            </a:pPr>
            <a:r>
              <a:rPr lang="en-GB" dirty="0"/>
              <a:t>Close Chrome</a:t>
            </a:r>
          </a:p>
          <a:p>
            <a:pPr marL="36900" indent="0">
              <a:buNone/>
            </a:pPr>
            <a:r>
              <a:rPr lang="en-GB" dirty="0">
                <a:solidFill>
                  <a:srgbClr val="FFFF00"/>
                </a:solidFill>
              </a:rPr>
              <a:t>==MAIN TEST==</a:t>
            </a:r>
          </a:p>
          <a:p>
            <a:pPr marL="36900" indent="0">
              <a:buNone/>
            </a:pPr>
            <a:r>
              <a:rPr lang="en-GB" dirty="0"/>
              <a:t>Open BBC.COM in Chrome</a:t>
            </a:r>
          </a:p>
          <a:p>
            <a:pPr marL="36900" indent="0">
              <a:buNone/>
            </a:pPr>
            <a:r>
              <a:rPr lang="en-GB" dirty="0"/>
              <a:t>Go to BBC News</a:t>
            </a:r>
          </a:p>
          <a:p>
            <a:pPr marL="36900" indent="0">
              <a:buNone/>
            </a:pPr>
            <a:r>
              <a:rPr lang="en-GB" dirty="0"/>
              <a:t>Go to BBC Sport</a:t>
            </a:r>
          </a:p>
          <a:p>
            <a:pPr marL="36900" indent="0">
              <a:buNone/>
            </a:pPr>
            <a:r>
              <a:rPr lang="en-GB" dirty="0"/>
              <a:t>Open Notepad</a:t>
            </a:r>
          </a:p>
          <a:p>
            <a:pPr marL="36900" indent="0">
              <a:buNone/>
            </a:pPr>
            <a:r>
              <a:rPr lang="en-GB" dirty="0"/>
              <a:t>Type some text</a:t>
            </a:r>
          </a:p>
          <a:p>
            <a:pPr marL="36900" indent="0">
              <a:buNone/>
            </a:pPr>
            <a:r>
              <a:rPr lang="en-GB" dirty="0"/>
              <a:t>Switch focus back to Chrome</a:t>
            </a:r>
          </a:p>
          <a:p>
            <a:pPr marL="36900" indent="0">
              <a:buNone/>
            </a:pPr>
            <a:r>
              <a:rPr lang="en-GB" dirty="0"/>
              <a:t>Loop</a:t>
            </a:r>
          </a:p>
          <a:p>
            <a:pPr marL="36900" indent="0">
              <a:buNone/>
            </a:pPr>
            <a:r>
              <a:rPr lang="en-GB" dirty="0">
                <a:solidFill>
                  <a:srgbClr val="FFFF00"/>
                </a:solidFill>
              </a:rPr>
              <a:t>==========</a:t>
            </a:r>
          </a:p>
        </p:txBody>
      </p:sp>
    </p:spTree>
    <p:extLst>
      <p:ext uri="{BB962C8B-B14F-4D97-AF65-F5344CB8AC3E}">
        <p14:creationId xmlns:p14="http://schemas.microsoft.com/office/powerpoint/2010/main" val="275338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93" y="1668539"/>
            <a:ext cx="9611033" cy="408468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6449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15230</TotalTime>
  <Words>1249</Words>
  <Application>Microsoft Office PowerPoint</Application>
  <PresentationFormat>Widescreen</PresentationFormat>
  <Paragraphs>275</Paragraphs>
  <Slides>43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Calisto MT</vt:lpstr>
      <vt:lpstr>Courier New</vt:lpstr>
      <vt:lpstr>Trebuchet MS</vt:lpstr>
      <vt:lpstr>Wingdings</vt:lpstr>
      <vt:lpstr>Wingdings 2</vt:lpstr>
      <vt:lpstr>Slate</vt:lpstr>
      <vt:lpstr>Replacing Login VSI with PowerShell?</vt:lpstr>
      <vt:lpstr>Introduction</vt:lpstr>
      <vt:lpstr>But why not just use Login VSI?</vt:lpstr>
      <vt:lpstr>Disclaimers</vt:lpstr>
      <vt:lpstr>Architecture</vt:lpstr>
      <vt:lpstr>Workload Challenges to match Login VSI</vt:lpstr>
      <vt:lpstr>When has a step finished?</vt:lpstr>
      <vt:lpstr>Workload Script Preview</vt:lpstr>
      <vt:lpstr>Demo?</vt:lpstr>
      <vt:lpstr>See workload demo on youtube  https://youtu.be/c3H_ohaawik </vt:lpstr>
      <vt:lpstr>Output (Application)</vt:lpstr>
      <vt:lpstr>Workload Functions</vt:lpstr>
      <vt:lpstr>Get-Screenie</vt:lpstr>
      <vt:lpstr>Get-ScreenColor</vt:lpstr>
      <vt:lpstr>Set-WindowFocus</vt:lpstr>
      <vt:lpstr>Pop-MouseButton</vt:lpstr>
      <vt:lpstr>Get-Window</vt:lpstr>
      <vt:lpstr>Start-Task</vt:lpstr>
      <vt:lpstr>Trace-Colour</vt:lpstr>
      <vt:lpstr>Debug-Error</vt:lpstr>
      <vt:lpstr>Exit-Session</vt:lpstr>
      <vt:lpstr>Start-Typing</vt:lpstr>
      <vt:lpstr>Initialize-Sleep</vt:lpstr>
      <vt:lpstr>Feedback Form</vt:lpstr>
      <vt:lpstr>Initialize-Session</vt:lpstr>
      <vt:lpstr>Start-Test</vt:lpstr>
      <vt:lpstr>Workload Script Tools</vt:lpstr>
      <vt:lpstr>Control Script</vt:lpstr>
      <vt:lpstr>Control Script Version 1</vt:lpstr>
      <vt:lpstr>See control v1 demo on YouTube</vt:lpstr>
      <vt:lpstr>Output (Infrastructure)</vt:lpstr>
      <vt:lpstr>Control Script Version 2</vt:lpstr>
      <vt:lpstr>See control v2 demo on YouTube.com</vt:lpstr>
      <vt:lpstr>PowerPoint Presentation</vt:lpstr>
      <vt:lpstr>Scale</vt:lpstr>
      <vt:lpstr>PowerPoint Presentation</vt:lpstr>
      <vt:lpstr>Control Script Version 3</vt:lpstr>
      <vt:lpstr>Architecture</vt:lpstr>
      <vt:lpstr>Multi Launcher Scale</vt:lpstr>
      <vt:lpstr>See control v3 demo on YouTube </vt:lpstr>
      <vt:lpstr>How could it be improved?</vt:lpstr>
      <vt:lpstr>Conclusion</vt:lpstr>
      <vt:lpstr>Thank you!</vt:lpstr>
    </vt:vector>
  </TitlesOfParts>
  <Company>Affinity Sutton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KT</dc:title>
  <dc:creator>Samuel Owens</dc:creator>
  <cp:lastModifiedBy>Sam Owens</cp:lastModifiedBy>
  <cp:revision>1030</cp:revision>
  <dcterms:created xsi:type="dcterms:W3CDTF">2019-05-16T10:42:32Z</dcterms:created>
  <dcterms:modified xsi:type="dcterms:W3CDTF">2019-11-25T18:01:48Z</dcterms:modified>
</cp:coreProperties>
</file>